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4"/>
  </p:sldMasterIdLst>
  <p:notesMasterIdLst>
    <p:notesMasterId r:id="rId24"/>
  </p:notesMasterIdLst>
  <p:handoutMasterIdLst>
    <p:handoutMasterId r:id="rId25"/>
  </p:handoutMasterIdLst>
  <p:sldIdLst>
    <p:sldId id="292" r:id="rId5"/>
    <p:sldId id="293" r:id="rId6"/>
    <p:sldId id="327" r:id="rId7"/>
    <p:sldId id="365" r:id="rId8"/>
    <p:sldId id="367" r:id="rId9"/>
    <p:sldId id="369" r:id="rId10"/>
    <p:sldId id="379" r:id="rId11"/>
    <p:sldId id="370" r:id="rId12"/>
    <p:sldId id="371" r:id="rId13"/>
    <p:sldId id="372" r:id="rId14"/>
    <p:sldId id="373" r:id="rId15"/>
    <p:sldId id="380" r:id="rId16"/>
    <p:sldId id="381" r:id="rId17"/>
    <p:sldId id="382" r:id="rId18"/>
    <p:sldId id="383" r:id="rId19"/>
    <p:sldId id="375" r:id="rId20"/>
    <p:sldId id="376" r:id="rId21"/>
    <p:sldId id="377" r:id="rId22"/>
    <p:sldId id="344" r:id="rId23"/>
  </p:sldIdLst>
  <p:sldSz cx="9144000" cy="5143500" type="screen16x9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54" userDrawn="1">
          <p15:clr>
            <a:srgbClr val="A4A3A4"/>
          </p15:clr>
        </p15:guide>
        <p15:guide id="2" pos="5148" userDrawn="1">
          <p15:clr>
            <a:srgbClr val="A4A3A4"/>
          </p15:clr>
        </p15:guide>
        <p15:guide id="3" pos="340" userDrawn="1">
          <p15:clr>
            <a:srgbClr val="A4A3A4"/>
          </p15:clr>
        </p15:guide>
        <p15:guide id="4" orient="horz" pos="5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DT" initials="CDT" lastIdx="6" clrIdx="0"/>
  <p:cmAuthor id="2" name="Östring Elina" initials="ÖE" lastIdx="19" clrIdx="1">
    <p:extLst>
      <p:ext uri="{19B8F6BF-5375-455C-9EA6-DF929625EA0E}">
        <p15:presenceInfo xmlns:p15="http://schemas.microsoft.com/office/powerpoint/2012/main" userId="S::elina.ostring@ttl.fi::1a4886cb-04b6-4f0e-a518-30d7060a08f8" providerId="AD"/>
      </p:ext>
    </p:extLst>
  </p:cmAuthor>
  <p:cmAuthor id="3" name="Roland Päivi" initials="RP" lastIdx="1" clrIdx="2">
    <p:extLst>
      <p:ext uri="{19B8F6BF-5375-455C-9EA6-DF929625EA0E}">
        <p15:presenceInfo xmlns:p15="http://schemas.microsoft.com/office/powerpoint/2012/main" userId="S::paivi.roland@ttl.fi::2ecfbf06-c2d4-42ad-a128-6fb03bbac409" providerId="AD"/>
      </p:ext>
    </p:extLst>
  </p:cmAuthor>
  <p:cmAuthor id="4" name="Pääkkönen Taina" initials="PT" lastIdx="15" clrIdx="3">
    <p:extLst>
      <p:ext uri="{19B8F6BF-5375-455C-9EA6-DF929625EA0E}">
        <p15:presenceInfo xmlns:p15="http://schemas.microsoft.com/office/powerpoint/2012/main" userId="S::Taina.Paakkonen@ttl.fi::395af319-36cb-484e-8d1c-76e49f38f46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C700"/>
    <a:srgbClr val="FFFFFF"/>
    <a:srgbClr val="E64715"/>
    <a:srgbClr val="D4502A"/>
    <a:srgbClr val="89C14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2E69A3-BDD4-4D2F-ABE7-8A27413D0D08}" v="121" dt="2021-03-18T08:09:20.0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56" autoAdjust="0"/>
    <p:restoredTop sz="79749" autoAdjust="0"/>
  </p:normalViewPr>
  <p:slideViewPr>
    <p:cSldViewPr>
      <p:cViewPr varScale="1">
        <p:scale>
          <a:sx n="116" d="100"/>
          <a:sy n="116" d="100"/>
        </p:scale>
        <p:origin x="1488" y="120"/>
      </p:cViewPr>
      <p:guideLst>
        <p:guide orient="horz" pos="2754"/>
        <p:guide pos="5148"/>
        <p:guide pos="340"/>
        <p:guide orient="horz" pos="577"/>
      </p:guideLst>
    </p:cSldViewPr>
  </p:slideViewPr>
  <p:notesTextViewPr>
    <p:cViewPr>
      <p:scale>
        <a:sx n="150" d="100"/>
        <a:sy n="150" d="100"/>
      </p:scale>
      <p:origin x="0" y="0"/>
    </p:cViewPr>
  </p:notesTextViewPr>
  <p:notesViewPr>
    <p:cSldViewPr>
      <p:cViewPr varScale="1">
        <p:scale>
          <a:sx n="76" d="100"/>
          <a:sy n="76" d="100"/>
        </p:scale>
        <p:origin x="410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Östring Elina" userId="S::elina.ostring@ttl.fi::1a4886cb-04b6-4f0e-a518-30d7060a08f8" providerId="AD" clId="Web-{423FC776-A9AD-43C2-8A61-886124BAAE1B}"/>
    <pc:docChg chg="">
      <pc:chgData name="Östring Elina" userId="S::elina.ostring@ttl.fi::1a4886cb-04b6-4f0e-a518-30d7060a08f8" providerId="AD" clId="Web-{423FC776-A9AD-43C2-8A61-886124BAAE1B}" dt="2021-03-08T09:45:03.432" v="0"/>
      <pc:docMkLst>
        <pc:docMk/>
      </pc:docMkLst>
      <pc:sldChg chg="addCm">
        <pc:chgData name="Östring Elina" userId="S::elina.ostring@ttl.fi::1a4886cb-04b6-4f0e-a518-30d7060a08f8" providerId="AD" clId="Web-{423FC776-A9AD-43C2-8A61-886124BAAE1B}" dt="2021-03-08T09:45:03.432" v="0"/>
        <pc:sldMkLst>
          <pc:docMk/>
          <pc:sldMk cId="894130953" sldId="382"/>
        </pc:sldMkLst>
      </pc:sldChg>
    </pc:docChg>
  </pc:docChgLst>
  <pc:docChgLst>
    <pc:chgData name="Östring Elina" userId="S::elina.ostring@ttl.fi::1a4886cb-04b6-4f0e-a518-30d7060a08f8" providerId="AD" clId="Web-{E0F50C78-D8E2-4B17-8A81-6D8B533681B5}"/>
    <pc:docChg chg="">
      <pc:chgData name="Östring Elina" userId="S::elina.ostring@ttl.fi::1a4886cb-04b6-4f0e-a518-30d7060a08f8" providerId="AD" clId="Web-{E0F50C78-D8E2-4B17-8A81-6D8B533681B5}" dt="2021-03-05T13:18:29.357" v="27"/>
      <pc:docMkLst>
        <pc:docMk/>
      </pc:docMkLst>
      <pc:sldChg chg="addCm delCm modCm">
        <pc:chgData name="Östring Elina" userId="S::elina.ostring@ttl.fi::1a4886cb-04b6-4f0e-a518-30d7060a08f8" providerId="AD" clId="Web-{E0F50C78-D8E2-4B17-8A81-6D8B533681B5}" dt="2021-03-05T09:52:37.701" v="8"/>
        <pc:sldMkLst>
          <pc:docMk/>
          <pc:sldMk cId="2929296091" sldId="293"/>
        </pc:sldMkLst>
      </pc:sldChg>
      <pc:sldChg chg="addCm delCm modCm">
        <pc:chgData name="Östring Elina" userId="S::elina.ostring@ttl.fi::1a4886cb-04b6-4f0e-a518-30d7060a08f8" providerId="AD" clId="Web-{E0F50C78-D8E2-4B17-8A81-6D8B533681B5}" dt="2021-03-05T10:04:28.544" v="12"/>
        <pc:sldMkLst>
          <pc:docMk/>
          <pc:sldMk cId="171554616" sldId="327"/>
        </pc:sldMkLst>
      </pc:sldChg>
      <pc:sldChg chg="addCm modCm">
        <pc:chgData name="Östring Elina" userId="S::elina.ostring@ttl.fi::1a4886cb-04b6-4f0e-a518-30d7060a08f8" providerId="AD" clId="Web-{E0F50C78-D8E2-4B17-8A81-6D8B533681B5}" dt="2021-03-05T10:19:41.274" v="17"/>
        <pc:sldMkLst>
          <pc:docMk/>
          <pc:sldMk cId="2664082518" sldId="365"/>
        </pc:sldMkLst>
      </pc:sldChg>
      <pc:sldChg chg="addCm">
        <pc:chgData name="Östring Elina" userId="S::elina.ostring@ttl.fi::1a4886cb-04b6-4f0e-a518-30d7060a08f8" providerId="AD" clId="Web-{E0F50C78-D8E2-4B17-8A81-6D8B533681B5}" dt="2021-03-05T11:37:41.595" v="18"/>
        <pc:sldMkLst>
          <pc:docMk/>
          <pc:sldMk cId="306577124" sldId="367"/>
        </pc:sldMkLst>
      </pc:sldChg>
      <pc:sldChg chg="addCm modCm">
        <pc:chgData name="Östring Elina" userId="S::elina.ostring@ttl.fi::1a4886cb-04b6-4f0e-a518-30d7060a08f8" providerId="AD" clId="Web-{E0F50C78-D8E2-4B17-8A81-6D8B533681B5}" dt="2021-03-05T13:04:51.277" v="23"/>
        <pc:sldMkLst>
          <pc:docMk/>
          <pc:sldMk cId="1225420917" sldId="370"/>
        </pc:sldMkLst>
      </pc:sldChg>
      <pc:sldChg chg="addCm modCm">
        <pc:chgData name="Östring Elina" userId="S::elina.ostring@ttl.fi::1a4886cb-04b6-4f0e-a518-30d7060a08f8" providerId="AD" clId="Web-{E0F50C78-D8E2-4B17-8A81-6D8B533681B5}" dt="2021-03-05T13:11:17.645" v="25"/>
        <pc:sldMkLst>
          <pc:docMk/>
          <pc:sldMk cId="551287001" sldId="371"/>
        </pc:sldMkLst>
      </pc:sldChg>
      <pc:sldChg chg="addCm modCm">
        <pc:chgData name="Östring Elina" userId="S::elina.ostring@ttl.fi::1a4886cb-04b6-4f0e-a518-30d7060a08f8" providerId="AD" clId="Web-{E0F50C78-D8E2-4B17-8A81-6D8B533681B5}" dt="2021-03-05T13:18:29.357" v="27"/>
        <pc:sldMkLst>
          <pc:docMk/>
          <pc:sldMk cId="524176336" sldId="372"/>
        </pc:sldMkLst>
      </pc:sldChg>
      <pc:sldChg chg="addCm modCm">
        <pc:chgData name="Östring Elina" userId="S::elina.ostring@ttl.fi::1a4886cb-04b6-4f0e-a518-30d7060a08f8" providerId="AD" clId="Web-{E0F50C78-D8E2-4B17-8A81-6D8B533681B5}" dt="2021-03-05T11:49:14.535" v="21"/>
        <pc:sldMkLst>
          <pc:docMk/>
          <pc:sldMk cId="3970164610" sldId="379"/>
        </pc:sldMkLst>
      </pc:sldChg>
    </pc:docChg>
  </pc:docChgLst>
  <pc:docChgLst>
    <pc:chgData name="Roland Päivi" userId="S::paivi.roland@ttl.fi::2ecfbf06-c2d4-42ad-a128-6fb03bbac409" providerId="AD" clId="Web-{38FF4EED-9A6F-4C9A-80AE-5F203D028BDD}"/>
    <pc:docChg chg="modSld">
      <pc:chgData name="Roland Päivi" userId="S::paivi.roland@ttl.fi::2ecfbf06-c2d4-42ad-a128-6fb03bbac409" providerId="AD" clId="Web-{38FF4EED-9A6F-4C9A-80AE-5F203D028BDD}" dt="2021-03-08T08:35:23.388" v="6"/>
      <pc:docMkLst>
        <pc:docMk/>
      </pc:docMkLst>
      <pc:sldChg chg="modSp addCm">
        <pc:chgData name="Roland Päivi" userId="S::paivi.roland@ttl.fi::2ecfbf06-c2d4-42ad-a128-6fb03bbac409" providerId="AD" clId="Web-{38FF4EED-9A6F-4C9A-80AE-5F203D028BDD}" dt="2021-03-08T08:35:23.388" v="6"/>
        <pc:sldMkLst>
          <pc:docMk/>
          <pc:sldMk cId="2664082518" sldId="365"/>
        </pc:sldMkLst>
        <pc:spChg chg="mod">
          <ac:chgData name="Roland Päivi" userId="S::paivi.roland@ttl.fi::2ecfbf06-c2d4-42ad-a128-6fb03bbac409" providerId="AD" clId="Web-{38FF4EED-9A6F-4C9A-80AE-5F203D028BDD}" dt="2021-03-08T08:33:21.027" v="2" actId="20577"/>
          <ac:spMkLst>
            <pc:docMk/>
            <pc:sldMk cId="2664082518" sldId="365"/>
            <ac:spMk id="14" creationId="{00000000-0000-0000-0000-000000000000}"/>
          </ac:spMkLst>
        </pc:spChg>
        <pc:grpChg chg="mod">
          <ac:chgData name="Roland Päivi" userId="S::paivi.roland@ttl.fi::2ecfbf06-c2d4-42ad-a128-6fb03bbac409" providerId="AD" clId="Web-{38FF4EED-9A6F-4C9A-80AE-5F203D028BDD}" dt="2021-03-08T08:33:26.715" v="5" actId="1076"/>
          <ac:grpSpMkLst>
            <pc:docMk/>
            <pc:sldMk cId="2664082518" sldId="365"/>
            <ac:grpSpMk id="15" creationId="{00000000-0000-0000-0000-000000000000}"/>
          </ac:grpSpMkLst>
        </pc:grpChg>
      </pc:sldChg>
    </pc:docChg>
  </pc:docChgLst>
  <pc:docChgLst>
    <pc:chgData name="Östring Elina" userId="S::elina.ostring@ttl.fi::1a4886cb-04b6-4f0e-a518-30d7060a08f8" providerId="AD" clId="Web-{779AADF1-B675-4F1F-A043-BCA7EB90BDEC}"/>
    <pc:docChg chg="">
      <pc:chgData name="Östring Elina" userId="S::elina.ostring@ttl.fi::1a4886cb-04b6-4f0e-a518-30d7060a08f8" providerId="AD" clId="Web-{779AADF1-B675-4F1F-A043-BCA7EB90BDEC}" dt="2021-03-08T09:57:23.060" v="4"/>
      <pc:docMkLst>
        <pc:docMk/>
      </pc:docMkLst>
      <pc:sldChg chg="addCm">
        <pc:chgData name="Östring Elina" userId="S::elina.ostring@ttl.fi::1a4886cb-04b6-4f0e-a518-30d7060a08f8" providerId="AD" clId="Web-{779AADF1-B675-4F1F-A043-BCA7EB90BDEC}" dt="2021-03-08T09:55:16.932" v="2"/>
        <pc:sldMkLst>
          <pc:docMk/>
          <pc:sldMk cId="2923697902" sldId="375"/>
        </pc:sldMkLst>
      </pc:sldChg>
      <pc:sldChg chg="addCm">
        <pc:chgData name="Östring Elina" userId="S::elina.ostring@ttl.fi::1a4886cb-04b6-4f0e-a518-30d7060a08f8" providerId="AD" clId="Web-{779AADF1-B675-4F1F-A043-BCA7EB90BDEC}" dt="2021-03-08T09:57:23.060" v="4"/>
        <pc:sldMkLst>
          <pc:docMk/>
          <pc:sldMk cId="1799745332" sldId="376"/>
        </pc:sldMkLst>
      </pc:sldChg>
      <pc:sldChg chg="addCm">
        <pc:chgData name="Östring Elina" userId="S::elina.ostring@ttl.fi::1a4886cb-04b6-4f0e-a518-30d7060a08f8" providerId="AD" clId="Web-{779AADF1-B675-4F1F-A043-BCA7EB90BDEC}" dt="2021-03-08T09:56:58.044" v="3"/>
        <pc:sldMkLst>
          <pc:docMk/>
          <pc:sldMk cId="317164938" sldId="377"/>
        </pc:sldMkLst>
      </pc:sldChg>
      <pc:sldChg chg="modCm">
        <pc:chgData name="Östring Elina" userId="S::elina.ostring@ttl.fi::1a4886cb-04b6-4f0e-a518-30d7060a08f8" providerId="AD" clId="Web-{779AADF1-B675-4F1F-A043-BCA7EB90BDEC}" dt="2021-03-08T09:51:18.722" v="0"/>
        <pc:sldMkLst>
          <pc:docMk/>
          <pc:sldMk cId="894130953" sldId="382"/>
        </pc:sldMkLst>
      </pc:sldChg>
      <pc:sldChg chg="addCm">
        <pc:chgData name="Östring Elina" userId="S::elina.ostring@ttl.fi::1a4886cb-04b6-4f0e-a518-30d7060a08f8" providerId="AD" clId="Web-{779AADF1-B675-4F1F-A043-BCA7EB90BDEC}" dt="2021-03-08T09:52:34.396" v="1"/>
        <pc:sldMkLst>
          <pc:docMk/>
          <pc:sldMk cId="666753638" sldId="383"/>
        </pc:sldMkLst>
      </pc:sldChg>
    </pc:docChg>
  </pc:docChgLst>
  <pc:docChgLst>
    <pc:chgData name="Pääkkönen Taina" userId="395af319-36cb-484e-8d1c-76e49f38f46b" providerId="ADAL" clId="{7D2E69A3-BDD4-4D2F-ABE7-8A27413D0D08}"/>
    <pc:docChg chg="undo custSel addSld delSld modSld sldOrd">
      <pc:chgData name="Pääkkönen Taina" userId="395af319-36cb-484e-8d1c-76e49f38f46b" providerId="ADAL" clId="{7D2E69A3-BDD4-4D2F-ABE7-8A27413D0D08}" dt="2021-03-18T08:11:15.762" v="2545" actId="20577"/>
      <pc:docMkLst>
        <pc:docMk/>
      </pc:docMkLst>
      <pc:sldChg chg="modSp addCm delCm modCm">
        <pc:chgData name="Pääkkönen Taina" userId="395af319-36cb-484e-8d1c-76e49f38f46b" providerId="ADAL" clId="{7D2E69A3-BDD4-4D2F-ABE7-8A27413D0D08}" dt="2021-03-18T07:51:29.641" v="2500" actId="207"/>
        <pc:sldMkLst>
          <pc:docMk/>
          <pc:sldMk cId="2929296091" sldId="293"/>
        </pc:sldMkLst>
        <pc:spChg chg="mod">
          <ac:chgData name="Pääkkönen Taina" userId="395af319-36cb-484e-8d1c-76e49f38f46b" providerId="ADAL" clId="{7D2E69A3-BDD4-4D2F-ABE7-8A27413D0D08}" dt="2021-03-18T07:51:29.641" v="2500" actId="207"/>
          <ac:spMkLst>
            <pc:docMk/>
            <pc:sldMk cId="2929296091" sldId="293"/>
            <ac:spMk id="3" creationId="{00000000-0000-0000-0000-000000000000}"/>
          </ac:spMkLst>
        </pc:spChg>
      </pc:sldChg>
      <pc:sldChg chg="modSp addCm delCm modCm modNotesTx">
        <pc:chgData name="Pääkkönen Taina" userId="395af319-36cb-484e-8d1c-76e49f38f46b" providerId="ADAL" clId="{7D2E69A3-BDD4-4D2F-ABE7-8A27413D0D08}" dt="2021-03-08T12:56:34.427" v="1414"/>
        <pc:sldMkLst>
          <pc:docMk/>
          <pc:sldMk cId="171554616" sldId="327"/>
        </pc:sldMkLst>
        <pc:spChg chg="mod">
          <ac:chgData name="Pääkkönen Taina" userId="395af319-36cb-484e-8d1c-76e49f38f46b" providerId="ADAL" clId="{7D2E69A3-BDD4-4D2F-ABE7-8A27413D0D08}" dt="2021-03-08T11:05:41.640" v="17" actId="20577"/>
          <ac:spMkLst>
            <pc:docMk/>
            <pc:sldMk cId="171554616" sldId="327"/>
            <ac:spMk id="13" creationId="{00000000-0000-0000-0000-000000000000}"/>
          </ac:spMkLst>
        </pc:spChg>
      </pc:sldChg>
      <pc:sldChg chg="modSp">
        <pc:chgData name="Pääkkönen Taina" userId="395af319-36cb-484e-8d1c-76e49f38f46b" providerId="ADAL" clId="{7D2E69A3-BDD4-4D2F-ABE7-8A27413D0D08}" dt="2021-03-08T12:51:52.944" v="1410" actId="207"/>
        <pc:sldMkLst>
          <pc:docMk/>
          <pc:sldMk cId="1834023322" sldId="344"/>
        </pc:sldMkLst>
        <pc:spChg chg="mod">
          <ac:chgData name="Pääkkönen Taina" userId="395af319-36cb-484e-8d1c-76e49f38f46b" providerId="ADAL" clId="{7D2E69A3-BDD4-4D2F-ABE7-8A27413D0D08}" dt="2021-03-08T12:51:52.944" v="1410" actId="207"/>
          <ac:spMkLst>
            <pc:docMk/>
            <pc:sldMk cId="1834023322" sldId="344"/>
            <ac:spMk id="2" creationId="{00000000-0000-0000-0000-000000000000}"/>
          </ac:spMkLst>
        </pc:spChg>
      </pc:sldChg>
      <pc:sldChg chg="modSp addCm delCm modCm modNotesTx">
        <pc:chgData name="Pääkkönen Taina" userId="395af319-36cb-484e-8d1c-76e49f38f46b" providerId="ADAL" clId="{7D2E69A3-BDD4-4D2F-ABE7-8A27413D0D08}" dt="2021-03-18T07:54:01.095" v="2504" actId="1592"/>
        <pc:sldMkLst>
          <pc:docMk/>
          <pc:sldMk cId="2664082518" sldId="365"/>
        </pc:sldMkLst>
        <pc:spChg chg="mod">
          <ac:chgData name="Pääkkönen Taina" userId="395af319-36cb-484e-8d1c-76e49f38f46b" providerId="ADAL" clId="{7D2E69A3-BDD4-4D2F-ABE7-8A27413D0D08}" dt="2021-03-11T07:12:07.449" v="2383" actId="20577"/>
          <ac:spMkLst>
            <pc:docMk/>
            <pc:sldMk cId="2664082518" sldId="365"/>
            <ac:spMk id="5" creationId="{00000000-0000-0000-0000-000000000000}"/>
          </ac:spMkLst>
        </pc:spChg>
        <pc:spChg chg="mod">
          <ac:chgData name="Pääkkönen Taina" userId="395af319-36cb-484e-8d1c-76e49f38f46b" providerId="ADAL" clId="{7D2E69A3-BDD4-4D2F-ABE7-8A27413D0D08}" dt="2021-03-08T11:10:15.378" v="38" actId="20577"/>
          <ac:spMkLst>
            <pc:docMk/>
            <pc:sldMk cId="2664082518" sldId="365"/>
            <ac:spMk id="13" creationId="{00000000-0000-0000-0000-000000000000}"/>
          </ac:spMkLst>
        </pc:spChg>
        <pc:spChg chg="mod">
          <ac:chgData name="Pääkkönen Taina" userId="395af319-36cb-484e-8d1c-76e49f38f46b" providerId="ADAL" clId="{7D2E69A3-BDD4-4D2F-ABE7-8A27413D0D08}" dt="2021-03-08T12:59:25.515" v="1455" actId="20577"/>
          <ac:spMkLst>
            <pc:docMk/>
            <pc:sldMk cId="2664082518" sldId="365"/>
            <ac:spMk id="14" creationId="{00000000-0000-0000-0000-000000000000}"/>
          </ac:spMkLst>
        </pc:spChg>
      </pc:sldChg>
      <pc:sldChg chg="addSp delSp modSp addCm delCm modCm">
        <pc:chgData name="Pääkkönen Taina" userId="395af319-36cb-484e-8d1c-76e49f38f46b" providerId="ADAL" clId="{7D2E69A3-BDD4-4D2F-ABE7-8A27413D0D08}" dt="2021-03-18T07:55:20.037" v="2505"/>
        <pc:sldMkLst>
          <pc:docMk/>
          <pc:sldMk cId="306577124" sldId="367"/>
        </pc:sldMkLst>
        <pc:spChg chg="add del mod">
          <ac:chgData name="Pääkkönen Taina" userId="395af319-36cb-484e-8d1c-76e49f38f46b" providerId="ADAL" clId="{7D2E69A3-BDD4-4D2F-ABE7-8A27413D0D08}" dt="2021-03-08T11:18:45.261" v="142" actId="478"/>
          <ac:spMkLst>
            <pc:docMk/>
            <pc:sldMk cId="306577124" sldId="367"/>
            <ac:spMk id="2" creationId="{AC49F095-5DED-4475-965D-9F91033A5ECF}"/>
          </ac:spMkLst>
        </pc:spChg>
        <pc:spChg chg="mod">
          <ac:chgData name="Pääkkönen Taina" userId="395af319-36cb-484e-8d1c-76e49f38f46b" providerId="ADAL" clId="{7D2E69A3-BDD4-4D2F-ABE7-8A27413D0D08}" dt="2021-03-08T11:30:30.293" v="694" actId="6549"/>
          <ac:spMkLst>
            <pc:docMk/>
            <pc:sldMk cId="306577124" sldId="367"/>
            <ac:spMk id="3" creationId="{00000000-0000-0000-0000-000000000000}"/>
          </ac:spMkLst>
        </pc:spChg>
      </pc:sldChg>
      <pc:sldChg chg="modSp addCm modCm">
        <pc:chgData name="Pääkkönen Taina" userId="395af319-36cb-484e-8d1c-76e49f38f46b" providerId="ADAL" clId="{7D2E69A3-BDD4-4D2F-ABE7-8A27413D0D08}" dt="2021-03-18T07:56:14.532" v="2507"/>
        <pc:sldMkLst>
          <pc:docMk/>
          <pc:sldMk cId="1615611248" sldId="369"/>
        </pc:sldMkLst>
        <pc:spChg chg="mod">
          <ac:chgData name="Pääkkönen Taina" userId="395af319-36cb-484e-8d1c-76e49f38f46b" providerId="ADAL" clId="{7D2E69A3-BDD4-4D2F-ABE7-8A27413D0D08}" dt="2021-03-08T11:21:59.134" v="531" actId="947"/>
          <ac:spMkLst>
            <pc:docMk/>
            <pc:sldMk cId="1615611248" sldId="369"/>
            <ac:spMk id="3" creationId="{00000000-0000-0000-0000-000000000000}"/>
          </ac:spMkLst>
        </pc:spChg>
        <pc:spChg chg="mod">
          <ac:chgData name="Pääkkönen Taina" userId="395af319-36cb-484e-8d1c-76e49f38f46b" providerId="ADAL" clId="{7D2E69A3-BDD4-4D2F-ABE7-8A27413D0D08}" dt="2021-03-08T11:21:18.393" v="522" actId="947"/>
          <ac:spMkLst>
            <pc:docMk/>
            <pc:sldMk cId="1615611248" sldId="369"/>
            <ac:spMk id="7" creationId="{FE67E1C7-DA33-3742-8620-2EC6C9701E0F}"/>
          </ac:spMkLst>
        </pc:spChg>
        <pc:spChg chg="mod">
          <ac:chgData name="Pääkkönen Taina" userId="395af319-36cb-484e-8d1c-76e49f38f46b" providerId="ADAL" clId="{7D2E69A3-BDD4-4D2F-ABE7-8A27413D0D08}" dt="2021-03-11T07:18:53.816" v="2439" actId="947"/>
          <ac:spMkLst>
            <pc:docMk/>
            <pc:sldMk cId="1615611248" sldId="369"/>
            <ac:spMk id="13" creationId="{00000000-0000-0000-0000-000000000000}"/>
          </ac:spMkLst>
        </pc:spChg>
      </pc:sldChg>
      <pc:sldChg chg="addSp delSp modSp addCm delCm modCm">
        <pc:chgData name="Pääkkönen Taina" userId="395af319-36cb-484e-8d1c-76e49f38f46b" providerId="ADAL" clId="{7D2E69A3-BDD4-4D2F-ABE7-8A27413D0D08}" dt="2021-03-18T08:00:07.680" v="2512" actId="1592"/>
        <pc:sldMkLst>
          <pc:docMk/>
          <pc:sldMk cId="1225420917" sldId="370"/>
        </pc:sldMkLst>
        <pc:spChg chg="add del">
          <ac:chgData name="Pääkkönen Taina" userId="395af319-36cb-484e-8d1c-76e49f38f46b" providerId="ADAL" clId="{7D2E69A3-BDD4-4D2F-ABE7-8A27413D0D08}" dt="2021-03-08T11:38:53.821" v="784"/>
          <ac:spMkLst>
            <pc:docMk/>
            <pc:sldMk cId="1225420917" sldId="370"/>
            <ac:spMk id="2" creationId="{5881AACB-22BB-4AD1-B47A-44AEAC87C905}"/>
          </ac:spMkLst>
        </pc:spChg>
        <pc:spChg chg="mod">
          <ac:chgData name="Pääkkönen Taina" userId="395af319-36cb-484e-8d1c-76e49f38f46b" providerId="ADAL" clId="{7D2E69A3-BDD4-4D2F-ABE7-8A27413D0D08}" dt="2021-03-08T11:46:22.634" v="1039" actId="207"/>
          <ac:spMkLst>
            <pc:docMk/>
            <pc:sldMk cId="1225420917" sldId="370"/>
            <ac:spMk id="3" creationId="{00000000-0000-0000-0000-000000000000}"/>
          </ac:spMkLst>
        </pc:spChg>
        <pc:picChg chg="mod">
          <ac:chgData name="Pääkkönen Taina" userId="395af319-36cb-484e-8d1c-76e49f38f46b" providerId="ADAL" clId="{7D2E69A3-BDD4-4D2F-ABE7-8A27413D0D08}" dt="2021-03-08T11:44:38.284" v="907" actId="1076"/>
          <ac:picMkLst>
            <pc:docMk/>
            <pc:sldMk cId="1225420917" sldId="370"/>
            <ac:picMk id="8" creationId="{00000000-0000-0000-0000-000000000000}"/>
          </ac:picMkLst>
        </pc:picChg>
      </pc:sldChg>
      <pc:sldChg chg="modSp delCm">
        <pc:chgData name="Pääkkönen Taina" userId="395af319-36cb-484e-8d1c-76e49f38f46b" providerId="ADAL" clId="{7D2E69A3-BDD4-4D2F-ABE7-8A27413D0D08}" dt="2021-03-08T14:13:36.435" v="1640" actId="1592"/>
        <pc:sldMkLst>
          <pc:docMk/>
          <pc:sldMk cId="551287001" sldId="371"/>
        </pc:sldMkLst>
        <pc:spChg chg="mod">
          <ac:chgData name="Pääkkönen Taina" userId="395af319-36cb-484e-8d1c-76e49f38f46b" providerId="ADAL" clId="{7D2E69A3-BDD4-4D2F-ABE7-8A27413D0D08}" dt="2021-03-08T14:13:16.522" v="1639" actId="108"/>
          <ac:spMkLst>
            <pc:docMk/>
            <pc:sldMk cId="551287001" sldId="371"/>
            <ac:spMk id="3" creationId="{00000000-0000-0000-0000-000000000000}"/>
          </ac:spMkLst>
        </pc:spChg>
        <pc:spChg chg="mod">
          <ac:chgData name="Pääkkönen Taina" userId="395af319-36cb-484e-8d1c-76e49f38f46b" providerId="ADAL" clId="{7D2E69A3-BDD4-4D2F-ABE7-8A27413D0D08}" dt="2021-03-08T14:12:53.840" v="1636" actId="20577"/>
          <ac:spMkLst>
            <pc:docMk/>
            <pc:sldMk cId="551287001" sldId="371"/>
            <ac:spMk id="7" creationId="{FE67E1C7-DA33-3742-8620-2EC6C9701E0F}"/>
          </ac:spMkLst>
        </pc:spChg>
      </pc:sldChg>
      <pc:sldChg chg="modSp delCm">
        <pc:chgData name="Pääkkönen Taina" userId="395af319-36cb-484e-8d1c-76e49f38f46b" providerId="ADAL" clId="{7D2E69A3-BDD4-4D2F-ABE7-8A27413D0D08}" dt="2021-03-18T08:01:49.585" v="2513" actId="947"/>
        <pc:sldMkLst>
          <pc:docMk/>
          <pc:sldMk cId="524176336" sldId="372"/>
        </pc:sldMkLst>
        <pc:spChg chg="mod">
          <ac:chgData name="Pääkkönen Taina" userId="395af319-36cb-484e-8d1c-76e49f38f46b" providerId="ADAL" clId="{7D2E69A3-BDD4-4D2F-ABE7-8A27413D0D08}" dt="2021-03-18T08:01:49.585" v="2513" actId="947"/>
          <ac:spMkLst>
            <pc:docMk/>
            <pc:sldMk cId="524176336" sldId="372"/>
            <ac:spMk id="3" creationId="{00000000-0000-0000-0000-000000000000}"/>
          </ac:spMkLst>
        </pc:spChg>
      </pc:sldChg>
      <pc:sldChg chg="modSp delCm">
        <pc:chgData name="Pääkkönen Taina" userId="395af319-36cb-484e-8d1c-76e49f38f46b" providerId="ADAL" clId="{7D2E69A3-BDD4-4D2F-ABE7-8A27413D0D08}" dt="2021-03-11T07:27:42.608" v="2446" actId="207"/>
        <pc:sldMkLst>
          <pc:docMk/>
          <pc:sldMk cId="2947248456" sldId="373"/>
        </pc:sldMkLst>
        <pc:spChg chg="mod">
          <ac:chgData name="Pääkkönen Taina" userId="395af319-36cb-484e-8d1c-76e49f38f46b" providerId="ADAL" clId="{7D2E69A3-BDD4-4D2F-ABE7-8A27413D0D08}" dt="2021-03-11T07:27:42.608" v="2446" actId="207"/>
          <ac:spMkLst>
            <pc:docMk/>
            <pc:sldMk cId="2947248456" sldId="373"/>
            <ac:spMk id="3" creationId="{00000000-0000-0000-0000-000000000000}"/>
          </ac:spMkLst>
        </pc:spChg>
        <pc:spChg chg="mod">
          <ac:chgData name="Pääkkönen Taina" userId="395af319-36cb-484e-8d1c-76e49f38f46b" providerId="ADAL" clId="{7D2E69A3-BDD4-4D2F-ABE7-8A27413D0D08}" dt="2021-03-08T11:54:49.283" v="1147" actId="947"/>
          <ac:spMkLst>
            <pc:docMk/>
            <pc:sldMk cId="2947248456" sldId="373"/>
            <ac:spMk id="7" creationId="{FE67E1C7-DA33-3742-8620-2EC6C9701E0F}"/>
          </ac:spMkLst>
        </pc:spChg>
      </pc:sldChg>
      <pc:sldChg chg="addSp delSp modSp addCm delCm modCm">
        <pc:chgData name="Pääkkönen Taina" userId="395af319-36cb-484e-8d1c-76e49f38f46b" providerId="ADAL" clId="{7D2E69A3-BDD4-4D2F-ABE7-8A27413D0D08}" dt="2021-03-11T07:33:55.994" v="2465" actId="1592"/>
        <pc:sldMkLst>
          <pc:docMk/>
          <pc:sldMk cId="2923697902" sldId="375"/>
        </pc:sldMkLst>
        <pc:spChg chg="add del">
          <ac:chgData name="Pääkkönen Taina" userId="395af319-36cb-484e-8d1c-76e49f38f46b" providerId="ADAL" clId="{7D2E69A3-BDD4-4D2F-ABE7-8A27413D0D08}" dt="2021-03-08T14:36:05.173" v="2078"/>
          <ac:spMkLst>
            <pc:docMk/>
            <pc:sldMk cId="2923697902" sldId="375"/>
            <ac:spMk id="2" creationId="{329777D0-AB3E-4563-8517-406CA2C005B8}"/>
          </ac:spMkLst>
        </pc:spChg>
        <pc:spChg chg="mod">
          <ac:chgData name="Pääkkönen Taina" userId="395af319-36cb-484e-8d1c-76e49f38f46b" providerId="ADAL" clId="{7D2E69A3-BDD4-4D2F-ABE7-8A27413D0D08}" dt="2021-03-08T14:38:09.048" v="2287" actId="207"/>
          <ac:spMkLst>
            <pc:docMk/>
            <pc:sldMk cId="2923697902" sldId="375"/>
            <ac:spMk id="3" creationId="{00000000-0000-0000-0000-000000000000}"/>
          </ac:spMkLst>
        </pc:spChg>
        <pc:spChg chg="mod">
          <ac:chgData name="Pääkkönen Taina" userId="395af319-36cb-484e-8d1c-76e49f38f46b" providerId="ADAL" clId="{7D2E69A3-BDD4-4D2F-ABE7-8A27413D0D08}" dt="2021-03-08T14:34:21.431" v="2060" actId="207"/>
          <ac:spMkLst>
            <pc:docMk/>
            <pc:sldMk cId="2923697902" sldId="375"/>
            <ac:spMk id="7" creationId="{FE67E1C7-DA33-3742-8620-2EC6C9701E0F}"/>
          </ac:spMkLst>
        </pc:spChg>
      </pc:sldChg>
      <pc:sldChg chg="modSp">
        <pc:chgData name="Pääkkönen Taina" userId="395af319-36cb-484e-8d1c-76e49f38f46b" providerId="ADAL" clId="{7D2E69A3-BDD4-4D2F-ABE7-8A27413D0D08}" dt="2021-03-08T14:39:24.977" v="2330" actId="207"/>
        <pc:sldMkLst>
          <pc:docMk/>
          <pc:sldMk cId="1799745332" sldId="376"/>
        </pc:sldMkLst>
        <pc:spChg chg="mod">
          <ac:chgData name="Pääkkönen Taina" userId="395af319-36cb-484e-8d1c-76e49f38f46b" providerId="ADAL" clId="{7D2E69A3-BDD4-4D2F-ABE7-8A27413D0D08}" dt="2021-03-08T14:39:24.977" v="2330" actId="207"/>
          <ac:spMkLst>
            <pc:docMk/>
            <pc:sldMk cId="1799745332" sldId="376"/>
            <ac:spMk id="3" creationId="{00000000-0000-0000-0000-000000000000}"/>
          </ac:spMkLst>
        </pc:spChg>
      </pc:sldChg>
      <pc:sldChg chg="modSp delCm">
        <pc:chgData name="Pääkkönen Taina" userId="395af319-36cb-484e-8d1c-76e49f38f46b" providerId="ADAL" clId="{7D2E69A3-BDD4-4D2F-ABE7-8A27413D0D08}" dt="2021-03-18T08:11:15.762" v="2545" actId="20577"/>
        <pc:sldMkLst>
          <pc:docMk/>
          <pc:sldMk cId="317164938" sldId="377"/>
        </pc:sldMkLst>
        <pc:spChg chg="mod">
          <ac:chgData name="Pääkkönen Taina" userId="395af319-36cb-484e-8d1c-76e49f38f46b" providerId="ADAL" clId="{7D2E69A3-BDD4-4D2F-ABE7-8A27413D0D08}" dt="2021-03-18T08:11:15.762" v="2545" actId="20577"/>
          <ac:spMkLst>
            <pc:docMk/>
            <pc:sldMk cId="317164938" sldId="377"/>
            <ac:spMk id="3" creationId="{00000000-0000-0000-0000-000000000000}"/>
          </ac:spMkLst>
        </pc:spChg>
      </pc:sldChg>
      <pc:sldChg chg="modSp addCm delCm modCm">
        <pc:chgData name="Pääkkönen Taina" userId="395af319-36cb-484e-8d1c-76e49f38f46b" providerId="ADAL" clId="{7D2E69A3-BDD4-4D2F-ABE7-8A27413D0D08}" dt="2021-03-18T07:57:09.978" v="2511"/>
        <pc:sldMkLst>
          <pc:docMk/>
          <pc:sldMk cId="3970164610" sldId="379"/>
        </pc:sldMkLst>
        <pc:spChg chg="mod">
          <ac:chgData name="Pääkkönen Taina" userId="395af319-36cb-484e-8d1c-76e49f38f46b" providerId="ADAL" clId="{7D2E69A3-BDD4-4D2F-ABE7-8A27413D0D08}" dt="2021-03-11T07:20:57.646" v="2440" actId="20577"/>
          <ac:spMkLst>
            <pc:docMk/>
            <pc:sldMk cId="3970164610" sldId="379"/>
            <ac:spMk id="3" creationId="{00000000-0000-0000-0000-000000000000}"/>
          </ac:spMkLst>
        </pc:spChg>
      </pc:sldChg>
      <pc:sldChg chg="modSp addCm delCm modCm">
        <pc:chgData name="Pääkkönen Taina" userId="395af319-36cb-484e-8d1c-76e49f38f46b" providerId="ADAL" clId="{7D2E69A3-BDD4-4D2F-ABE7-8A27413D0D08}" dt="2021-03-18T08:02:24.416" v="2514" actId="1076"/>
        <pc:sldMkLst>
          <pc:docMk/>
          <pc:sldMk cId="1530850994" sldId="380"/>
        </pc:sldMkLst>
        <pc:spChg chg="mod">
          <ac:chgData name="Pääkkönen Taina" userId="395af319-36cb-484e-8d1c-76e49f38f46b" providerId="ADAL" clId="{7D2E69A3-BDD4-4D2F-ABE7-8A27413D0D08}" dt="2021-03-08T14:27:11.244" v="1896" actId="207"/>
          <ac:spMkLst>
            <pc:docMk/>
            <pc:sldMk cId="1530850994" sldId="380"/>
            <ac:spMk id="3" creationId="{00000000-0000-0000-0000-000000000000}"/>
          </ac:spMkLst>
        </pc:spChg>
        <pc:spChg chg="mod">
          <ac:chgData name="Pääkkönen Taina" userId="395af319-36cb-484e-8d1c-76e49f38f46b" providerId="ADAL" clId="{7D2E69A3-BDD4-4D2F-ABE7-8A27413D0D08}" dt="2021-03-08T14:25:51.254" v="1870" actId="20577"/>
          <ac:spMkLst>
            <pc:docMk/>
            <pc:sldMk cId="1530850994" sldId="380"/>
            <ac:spMk id="7" creationId="{FE67E1C7-DA33-3742-8620-2EC6C9701E0F}"/>
          </ac:spMkLst>
        </pc:spChg>
        <pc:picChg chg="mod">
          <ac:chgData name="Pääkkönen Taina" userId="395af319-36cb-484e-8d1c-76e49f38f46b" providerId="ADAL" clId="{7D2E69A3-BDD4-4D2F-ABE7-8A27413D0D08}" dt="2021-03-18T08:02:24.416" v="2514" actId="1076"/>
          <ac:picMkLst>
            <pc:docMk/>
            <pc:sldMk cId="1530850994" sldId="380"/>
            <ac:picMk id="8" creationId="{00000000-0000-0000-0000-000000000000}"/>
          </ac:picMkLst>
        </pc:picChg>
      </pc:sldChg>
      <pc:sldChg chg="modSp ord addCm delCm modCm">
        <pc:chgData name="Pääkkönen Taina" userId="395af319-36cb-484e-8d1c-76e49f38f46b" providerId="ADAL" clId="{7D2E69A3-BDD4-4D2F-ABE7-8A27413D0D08}" dt="2021-03-08T14:28:15.553" v="1902" actId="1592"/>
        <pc:sldMkLst>
          <pc:docMk/>
          <pc:sldMk cId="505158321" sldId="381"/>
        </pc:sldMkLst>
        <pc:spChg chg="mod">
          <ac:chgData name="Pääkkönen Taina" userId="395af319-36cb-484e-8d1c-76e49f38f46b" providerId="ADAL" clId="{7D2E69A3-BDD4-4D2F-ABE7-8A27413D0D08}" dt="2021-03-08T14:28:12.675" v="1901" actId="20577"/>
          <ac:spMkLst>
            <pc:docMk/>
            <pc:sldMk cId="505158321" sldId="381"/>
            <ac:spMk id="8" creationId="{00000000-0000-0000-0000-000000000000}"/>
          </ac:spMkLst>
        </pc:spChg>
      </pc:sldChg>
      <pc:sldChg chg="modSp addCm delCm modCm">
        <pc:chgData name="Pääkkönen Taina" userId="395af319-36cb-484e-8d1c-76e49f38f46b" providerId="ADAL" clId="{7D2E69A3-BDD4-4D2F-ABE7-8A27413D0D08}" dt="2021-03-18T08:06:14.349" v="2519"/>
        <pc:sldMkLst>
          <pc:docMk/>
          <pc:sldMk cId="894130953" sldId="382"/>
        </pc:sldMkLst>
        <pc:spChg chg="mod">
          <ac:chgData name="Pääkkönen Taina" userId="395af319-36cb-484e-8d1c-76e49f38f46b" providerId="ADAL" clId="{7D2E69A3-BDD4-4D2F-ABE7-8A27413D0D08}" dt="2021-03-11T07:29:36.764" v="2463" actId="947"/>
          <ac:spMkLst>
            <pc:docMk/>
            <pc:sldMk cId="894130953" sldId="382"/>
            <ac:spMk id="8" creationId="{00000000-0000-0000-0000-000000000000}"/>
          </ac:spMkLst>
        </pc:spChg>
        <pc:spChg chg="mod">
          <ac:chgData name="Pääkkönen Taina" userId="395af319-36cb-484e-8d1c-76e49f38f46b" providerId="ADAL" clId="{7D2E69A3-BDD4-4D2F-ABE7-8A27413D0D08}" dt="2021-03-18T08:03:34.777" v="2517" actId="20577"/>
          <ac:spMkLst>
            <pc:docMk/>
            <pc:sldMk cId="894130953" sldId="382"/>
            <ac:spMk id="14" creationId="{00000000-0000-0000-0000-000000000000}"/>
          </ac:spMkLst>
        </pc:spChg>
      </pc:sldChg>
      <pc:sldChg chg="modSp addCm delCm modCm">
        <pc:chgData name="Pääkkönen Taina" userId="395af319-36cb-484e-8d1c-76e49f38f46b" providerId="ADAL" clId="{7D2E69A3-BDD4-4D2F-ABE7-8A27413D0D08}" dt="2021-03-18T08:09:20.064" v="2544"/>
        <pc:sldMkLst>
          <pc:docMk/>
          <pc:sldMk cId="666753638" sldId="383"/>
        </pc:sldMkLst>
        <pc:spChg chg="mod">
          <ac:chgData name="Pääkkönen Taina" userId="395af319-36cb-484e-8d1c-76e49f38f46b" providerId="ADAL" clId="{7D2E69A3-BDD4-4D2F-ABE7-8A27413D0D08}" dt="2021-03-18T08:07:00.673" v="2542" actId="947"/>
          <ac:spMkLst>
            <pc:docMk/>
            <pc:sldMk cId="666753638" sldId="383"/>
            <ac:spMk id="8" creationId="{00000000-0000-0000-0000-000000000000}"/>
          </ac:spMkLst>
        </pc:spChg>
      </pc:sldChg>
      <pc:sldChg chg="addSp modSp add del">
        <pc:chgData name="Pääkkönen Taina" userId="395af319-36cb-484e-8d1c-76e49f38f46b" providerId="ADAL" clId="{7D2E69A3-BDD4-4D2F-ABE7-8A27413D0D08}" dt="2021-03-18T07:51:52.388" v="2501" actId="2696"/>
        <pc:sldMkLst>
          <pc:docMk/>
          <pc:sldMk cId="2822536607" sldId="384"/>
        </pc:sldMkLst>
        <pc:spChg chg="mod">
          <ac:chgData name="Pääkkönen Taina" userId="395af319-36cb-484e-8d1c-76e49f38f46b" providerId="ADAL" clId="{7D2E69A3-BDD4-4D2F-ABE7-8A27413D0D08}" dt="2021-03-08T11:11:16.871" v="99" actId="20577"/>
          <ac:spMkLst>
            <pc:docMk/>
            <pc:sldMk cId="2822536607" sldId="384"/>
            <ac:spMk id="3" creationId="{93B0A00F-4612-41B1-9E8B-9C67D4AF4803}"/>
          </ac:spMkLst>
        </pc:spChg>
        <pc:picChg chg="add mod">
          <ac:chgData name="Pääkkönen Taina" userId="395af319-36cb-484e-8d1c-76e49f38f46b" providerId="ADAL" clId="{7D2E69A3-BDD4-4D2F-ABE7-8A27413D0D08}" dt="2021-03-08T11:11:31.021" v="104" actId="1076"/>
          <ac:picMkLst>
            <pc:docMk/>
            <pc:sldMk cId="2822536607" sldId="384"/>
            <ac:picMk id="4" creationId="{D621D01B-08C6-41A6-9FAA-53C75BCFFEA2}"/>
          </ac:picMkLst>
        </pc:picChg>
      </pc:sldChg>
      <pc:sldChg chg="add del">
        <pc:chgData name="Pääkkönen Taina" userId="395af319-36cb-484e-8d1c-76e49f38f46b" providerId="ADAL" clId="{7D2E69A3-BDD4-4D2F-ABE7-8A27413D0D08}" dt="2021-03-08T12:44:14.228" v="1267"/>
        <pc:sldMkLst>
          <pc:docMk/>
          <pc:sldMk cId="2831576320" sldId="385"/>
        </pc:sldMkLst>
      </pc:sldChg>
      <pc:sldChg chg="addSp modSp add del">
        <pc:chgData name="Pääkkönen Taina" userId="395af319-36cb-484e-8d1c-76e49f38f46b" providerId="ADAL" clId="{7D2E69A3-BDD4-4D2F-ABE7-8A27413D0D08}" dt="2021-03-08T11:48:17.455" v="1067" actId="2696"/>
        <pc:sldMkLst>
          <pc:docMk/>
          <pc:sldMk cId="4021813321" sldId="385"/>
        </pc:sldMkLst>
        <pc:spChg chg="mod">
          <ac:chgData name="Pääkkönen Taina" userId="395af319-36cb-484e-8d1c-76e49f38f46b" providerId="ADAL" clId="{7D2E69A3-BDD4-4D2F-ABE7-8A27413D0D08}" dt="2021-03-08T11:48:03.628" v="1064" actId="20577"/>
          <ac:spMkLst>
            <pc:docMk/>
            <pc:sldMk cId="4021813321" sldId="385"/>
            <ac:spMk id="3" creationId="{E61A238F-E765-4241-B196-C0C43512FE8E}"/>
          </ac:spMkLst>
        </pc:spChg>
        <pc:picChg chg="add mod">
          <ac:chgData name="Pääkkönen Taina" userId="395af319-36cb-484e-8d1c-76e49f38f46b" providerId="ADAL" clId="{7D2E69A3-BDD4-4D2F-ABE7-8A27413D0D08}" dt="2021-03-08T11:48:12.158" v="1066" actId="14100"/>
          <ac:picMkLst>
            <pc:docMk/>
            <pc:sldMk cId="4021813321" sldId="385"/>
            <ac:picMk id="4" creationId="{D8175999-1014-492E-8F59-08CD6E83A156}"/>
          </ac:picMkLst>
        </pc:picChg>
      </pc:sldChg>
    </pc:docChg>
  </pc:docChgLst>
  <pc:docChgLst>
    <pc:chgData name="Östring Elina" userId="S::elina.ostring@ttl.fi::1a4886cb-04b6-4f0e-a518-30d7060a08f8" providerId="AD" clId="Web-{E1468AB6-26AE-4F47-BB37-B0C9D038AE1F}"/>
    <pc:docChg chg="">
      <pc:chgData name="Östring Elina" userId="S::elina.ostring@ttl.fi::1a4886cb-04b6-4f0e-a518-30d7060a08f8" providerId="AD" clId="Web-{E1468AB6-26AE-4F47-BB37-B0C9D038AE1F}" dt="2021-03-08T09:40:17.293" v="3"/>
      <pc:docMkLst>
        <pc:docMk/>
      </pc:docMkLst>
      <pc:sldChg chg="addCm modCm">
        <pc:chgData name="Östring Elina" userId="S::elina.ostring@ttl.fi::1a4886cb-04b6-4f0e-a518-30d7060a08f8" providerId="AD" clId="Web-{E1468AB6-26AE-4F47-BB37-B0C9D038AE1F}" dt="2021-03-08T09:12:16.815" v="1"/>
        <pc:sldMkLst>
          <pc:docMk/>
          <pc:sldMk cId="2947248456" sldId="373"/>
        </pc:sldMkLst>
      </pc:sldChg>
      <pc:sldChg chg="addCm">
        <pc:chgData name="Östring Elina" userId="S::elina.ostring@ttl.fi::1a4886cb-04b6-4f0e-a518-30d7060a08f8" providerId="AD" clId="Web-{E1468AB6-26AE-4F47-BB37-B0C9D038AE1F}" dt="2021-03-08T09:15:52.836" v="2"/>
        <pc:sldMkLst>
          <pc:docMk/>
          <pc:sldMk cId="1530850994" sldId="380"/>
        </pc:sldMkLst>
      </pc:sldChg>
      <pc:sldChg chg="addCm">
        <pc:chgData name="Östring Elina" userId="S::elina.ostring@ttl.fi::1a4886cb-04b6-4f0e-a518-30d7060a08f8" providerId="AD" clId="Web-{E1468AB6-26AE-4F47-BB37-B0C9D038AE1F}" dt="2021-03-08T09:40:17.293" v="3"/>
        <pc:sldMkLst>
          <pc:docMk/>
          <pc:sldMk cId="505158321" sldId="381"/>
        </pc:sldMkLst>
      </pc:sldChg>
    </pc:docChg>
  </pc:docChgLst>
  <pc:docChgLst>
    <pc:chgData name="Pääkkönen Taina" userId="S::taina.paakkonen@ttl.fi::395af319-36cb-484e-8d1c-76e49f38f46b" providerId="AD" clId="Web-{FEC30EF6-5C73-48C8-9651-319B43521DAF}"/>
    <pc:docChg chg="modSld">
      <pc:chgData name="Pääkkönen Taina" userId="S::taina.paakkonen@ttl.fi::395af319-36cb-484e-8d1c-76e49f38f46b" providerId="AD" clId="Web-{FEC30EF6-5C73-48C8-9651-319B43521DAF}" dt="2021-03-08T10:56:32.961" v="13" actId="20577"/>
      <pc:docMkLst>
        <pc:docMk/>
      </pc:docMkLst>
      <pc:sldChg chg="modSp">
        <pc:chgData name="Pääkkönen Taina" userId="S::taina.paakkonen@ttl.fi::395af319-36cb-484e-8d1c-76e49f38f46b" providerId="AD" clId="Web-{FEC30EF6-5C73-48C8-9651-319B43521DAF}" dt="2021-03-08T10:56:32.961" v="13" actId="20577"/>
        <pc:sldMkLst>
          <pc:docMk/>
          <pc:sldMk cId="2929296091" sldId="293"/>
        </pc:sldMkLst>
        <pc:spChg chg="mod">
          <ac:chgData name="Pääkkönen Taina" userId="S::taina.paakkonen@ttl.fi::395af319-36cb-484e-8d1c-76e49f38f46b" providerId="AD" clId="Web-{FEC30EF6-5C73-48C8-9651-319B43521DAF}" dt="2021-03-08T10:56:32.961" v="13" actId="20577"/>
          <ac:spMkLst>
            <pc:docMk/>
            <pc:sldMk cId="2929296091" sldId="293"/>
            <ac:spMk id="3" creationId="{00000000-0000-0000-0000-000000000000}"/>
          </ac:spMkLst>
        </pc:spChg>
      </pc:sldChg>
    </pc:docChg>
  </pc:docChgLst>
  <pc:docChgLst>
    <pc:chgData name="Roland Päivi" userId="S::paivi.roland@ttl.fi::2ecfbf06-c2d4-42ad-a128-6fb03bbac409" providerId="AD" clId="Web-{3FC9A411-C750-47EB-B3E1-58980D80DC48}"/>
    <pc:docChg chg="modSld">
      <pc:chgData name="Roland Päivi" userId="S::paivi.roland@ttl.fi::2ecfbf06-c2d4-42ad-a128-6fb03bbac409" providerId="AD" clId="Web-{3FC9A411-C750-47EB-B3E1-58980D80DC48}" dt="2021-03-15T07:32:40.269" v="156" actId="20577"/>
      <pc:docMkLst>
        <pc:docMk/>
      </pc:docMkLst>
      <pc:sldChg chg="modSp">
        <pc:chgData name="Roland Päivi" userId="S::paivi.roland@ttl.fi::2ecfbf06-c2d4-42ad-a128-6fb03bbac409" providerId="AD" clId="Web-{3FC9A411-C750-47EB-B3E1-58980D80DC48}" dt="2021-03-15T07:01:32.549" v="3" actId="20577"/>
        <pc:sldMkLst>
          <pc:docMk/>
          <pc:sldMk cId="171554616" sldId="327"/>
        </pc:sldMkLst>
        <pc:spChg chg="mod">
          <ac:chgData name="Roland Päivi" userId="S::paivi.roland@ttl.fi::2ecfbf06-c2d4-42ad-a128-6fb03bbac409" providerId="AD" clId="Web-{3FC9A411-C750-47EB-B3E1-58980D80DC48}" dt="2021-03-15T07:01:32.549" v="3" actId="20577"/>
          <ac:spMkLst>
            <pc:docMk/>
            <pc:sldMk cId="171554616" sldId="327"/>
            <ac:spMk id="13" creationId="{00000000-0000-0000-0000-000000000000}"/>
          </ac:spMkLst>
        </pc:spChg>
      </pc:sldChg>
      <pc:sldChg chg="modSp">
        <pc:chgData name="Roland Päivi" userId="S::paivi.roland@ttl.fi::2ecfbf06-c2d4-42ad-a128-6fb03bbac409" providerId="AD" clId="Web-{3FC9A411-C750-47EB-B3E1-58980D80DC48}" dt="2021-03-15T07:03:47.849" v="5" actId="20577"/>
        <pc:sldMkLst>
          <pc:docMk/>
          <pc:sldMk cId="1615611248" sldId="369"/>
        </pc:sldMkLst>
        <pc:spChg chg="mod">
          <ac:chgData name="Roland Päivi" userId="S::paivi.roland@ttl.fi::2ecfbf06-c2d4-42ad-a128-6fb03bbac409" providerId="AD" clId="Web-{3FC9A411-C750-47EB-B3E1-58980D80DC48}" dt="2021-03-15T07:03:47.849" v="5" actId="20577"/>
          <ac:spMkLst>
            <pc:docMk/>
            <pc:sldMk cId="1615611248" sldId="369"/>
            <ac:spMk id="3" creationId="{00000000-0000-0000-0000-000000000000}"/>
          </ac:spMkLst>
        </pc:spChg>
      </pc:sldChg>
      <pc:sldChg chg="modSp">
        <pc:chgData name="Roland Päivi" userId="S::paivi.roland@ttl.fi::2ecfbf06-c2d4-42ad-a128-6fb03bbac409" providerId="AD" clId="Web-{3FC9A411-C750-47EB-B3E1-58980D80DC48}" dt="2021-03-15T07:08:58.748" v="30" actId="20577"/>
        <pc:sldMkLst>
          <pc:docMk/>
          <pc:sldMk cId="1225420917" sldId="370"/>
        </pc:sldMkLst>
        <pc:spChg chg="mod">
          <ac:chgData name="Roland Päivi" userId="S::paivi.roland@ttl.fi::2ecfbf06-c2d4-42ad-a128-6fb03bbac409" providerId="AD" clId="Web-{3FC9A411-C750-47EB-B3E1-58980D80DC48}" dt="2021-03-15T07:08:58.748" v="30" actId="20577"/>
          <ac:spMkLst>
            <pc:docMk/>
            <pc:sldMk cId="1225420917" sldId="370"/>
            <ac:spMk id="3" creationId="{00000000-0000-0000-0000-000000000000}"/>
          </ac:spMkLst>
        </pc:spChg>
      </pc:sldChg>
      <pc:sldChg chg="modSp">
        <pc:chgData name="Roland Päivi" userId="S::paivi.roland@ttl.fi::2ecfbf06-c2d4-42ad-a128-6fb03bbac409" providerId="AD" clId="Web-{3FC9A411-C750-47EB-B3E1-58980D80DC48}" dt="2021-03-15T07:19:13.795" v="35" actId="20577"/>
        <pc:sldMkLst>
          <pc:docMk/>
          <pc:sldMk cId="551287001" sldId="371"/>
        </pc:sldMkLst>
        <pc:spChg chg="mod">
          <ac:chgData name="Roland Päivi" userId="S::paivi.roland@ttl.fi::2ecfbf06-c2d4-42ad-a128-6fb03bbac409" providerId="AD" clId="Web-{3FC9A411-C750-47EB-B3E1-58980D80DC48}" dt="2021-03-15T07:19:13.795" v="35" actId="20577"/>
          <ac:spMkLst>
            <pc:docMk/>
            <pc:sldMk cId="551287001" sldId="371"/>
            <ac:spMk id="3" creationId="{00000000-0000-0000-0000-000000000000}"/>
          </ac:spMkLst>
        </pc:spChg>
      </pc:sldChg>
      <pc:sldChg chg="modSp">
        <pc:chgData name="Roland Päivi" userId="S::paivi.roland@ttl.fi::2ecfbf06-c2d4-42ad-a128-6fb03bbac409" providerId="AD" clId="Web-{3FC9A411-C750-47EB-B3E1-58980D80DC48}" dt="2021-03-15T07:20:16.093" v="44" actId="20577"/>
        <pc:sldMkLst>
          <pc:docMk/>
          <pc:sldMk cId="524176336" sldId="372"/>
        </pc:sldMkLst>
        <pc:spChg chg="mod">
          <ac:chgData name="Roland Päivi" userId="S::paivi.roland@ttl.fi::2ecfbf06-c2d4-42ad-a128-6fb03bbac409" providerId="AD" clId="Web-{3FC9A411-C750-47EB-B3E1-58980D80DC48}" dt="2021-03-15T07:20:16.093" v="44" actId="20577"/>
          <ac:spMkLst>
            <pc:docMk/>
            <pc:sldMk cId="524176336" sldId="372"/>
            <ac:spMk id="3" creationId="{00000000-0000-0000-0000-000000000000}"/>
          </ac:spMkLst>
        </pc:spChg>
      </pc:sldChg>
      <pc:sldChg chg="modSp">
        <pc:chgData name="Roland Päivi" userId="S::paivi.roland@ttl.fi::2ecfbf06-c2d4-42ad-a128-6fb03bbac409" providerId="AD" clId="Web-{3FC9A411-C750-47EB-B3E1-58980D80DC48}" dt="2021-03-15T07:21:07.626" v="47" actId="20577"/>
        <pc:sldMkLst>
          <pc:docMk/>
          <pc:sldMk cId="2947248456" sldId="373"/>
        </pc:sldMkLst>
        <pc:spChg chg="mod">
          <ac:chgData name="Roland Päivi" userId="S::paivi.roland@ttl.fi::2ecfbf06-c2d4-42ad-a128-6fb03bbac409" providerId="AD" clId="Web-{3FC9A411-C750-47EB-B3E1-58980D80DC48}" dt="2021-03-15T07:21:07.626" v="47" actId="20577"/>
          <ac:spMkLst>
            <pc:docMk/>
            <pc:sldMk cId="2947248456" sldId="373"/>
            <ac:spMk id="3" creationId="{00000000-0000-0000-0000-000000000000}"/>
          </ac:spMkLst>
        </pc:spChg>
      </pc:sldChg>
      <pc:sldChg chg="modSp">
        <pc:chgData name="Roland Päivi" userId="S::paivi.roland@ttl.fi::2ecfbf06-c2d4-42ad-a128-6fb03bbac409" providerId="AD" clId="Web-{3FC9A411-C750-47EB-B3E1-58980D80DC48}" dt="2021-03-15T07:31:24.424" v="148" actId="20577"/>
        <pc:sldMkLst>
          <pc:docMk/>
          <pc:sldMk cId="2923697902" sldId="375"/>
        </pc:sldMkLst>
        <pc:spChg chg="mod">
          <ac:chgData name="Roland Päivi" userId="S::paivi.roland@ttl.fi::2ecfbf06-c2d4-42ad-a128-6fb03bbac409" providerId="AD" clId="Web-{3FC9A411-C750-47EB-B3E1-58980D80DC48}" dt="2021-03-15T07:31:24.424" v="148" actId="20577"/>
          <ac:spMkLst>
            <pc:docMk/>
            <pc:sldMk cId="2923697902" sldId="375"/>
            <ac:spMk id="3" creationId="{00000000-0000-0000-0000-000000000000}"/>
          </ac:spMkLst>
        </pc:spChg>
      </pc:sldChg>
      <pc:sldChg chg="modSp">
        <pc:chgData name="Roland Päivi" userId="S::paivi.roland@ttl.fi::2ecfbf06-c2d4-42ad-a128-6fb03bbac409" providerId="AD" clId="Web-{3FC9A411-C750-47EB-B3E1-58980D80DC48}" dt="2021-03-15T07:31:59.800" v="154" actId="20577"/>
        <pc:sldMkLst>
          <pc:docMk/>
          <pc:sldMk cId="1799745332" sldId="376"/>
        </pc:sldMkLst>
        <pc:spChg chg="mod">
          <ac:chgData name="Roland Päivi" userId="S::paivi.roland@ttl.fi::2ecfbf06-c2d4-42ad-a128-6fb03bbac409" providerId="AD" clId="Web-{3FC9A411-C750-47EB-B3E1-58980D80DC48}" dt="2021-03-15T07:31:59.800" v="154" actId="20577"/>
          <ac:spMkLst>
            <pc:docMk/>
            <pc:sldMk cId="1799745332" sldId="376"/>
            <ac:spMk id="3" creationId="{00000000-0000-0000-0000-000000000000}"/>
          </ac:spMkLst>
        </pc:spChg>
      </pc:sldChg>
      <pc:sldChg chg="modSp">
        <pc:chgData name="Roland Päivi" userId="S::paivi.roland@ttl.fi::2ecfbf06-c2d4-42ad-a128-6fb03bbac409" providerId="AD" clId="Web-{3FC9A411-C750-47EB-B3E1-58980D80DC48}" dt="2021-03-15T07:32:40.269" v="156" actId="20577"/>
        <pc:sldMkLst>
          <pc:docMk/>
          <pc:sldMk cId="317164938" sldId="377"/>
        </pc:sldMkLst>
        <pc:spChg chg="mod">
          <ac:chgData name="Roland Päivi" userId="S::paivi.roland@ttl.fi::2ecfbf06-c2d4-42ad-a128-6fb03bbac409" providerId="AD" clId="Web-{3FC9A411-C750-47EB-B3E1-58980D80DC48}" dt="2021-03-15T07:32:40.269" v="156" actId="20577"/>
          <ac:spMkLst>
            <pc:docMk/>
            <pc:sldMk cId="317164938" sldId="377"/>
            <ac:spMk id="3" creationId="{00000000-0000-0000-0000-000000000000}"/>
          </ac:spMkLst>
        </pc:spChg>
      </pc:sldChg>
      <pc:sldChg chg="modSp">
        <pc:chgData name="Roland Päivi" userId="S::paivi.roland@ttl.fi::2ecfbf06-c2d4-42ad-a128-6fb03bbac409" providerId="AD" clId="Web-{3FC9A411-C750-47EB-B3E1-58980D80DC48}" dt="2021-03-15T07:05:38.446" v="18" actId="20577"/>
        <pc:sldMkLst>
          <pc:docMk/>
          <pc:sldMk cId="3970164610" sldId="379"/>
        </pc:sldMkLst>
        <pc:spChg chg="mod">
          <ac:chgData name="Roland Päivi" userId="S::paivi.roland@ttl.fi::2ecfbf06-c2d4-42ad-a128-6fb03bbac409" providerId="AD" clId="Web-{3FC9A411-C750-47EB-B3E1-58980D80DC48}" dt="2021-03-15T07:05:38.446" v="18" actId="20577"/>
          <ac:spMkLst>
            <pc:docMk/>
            <pc:sldMk cId="3970164610" sldId="379"/>
            <ac:spMk id="3" creationId="{00000000-0000-0000-0000-000000000000}"/>
          </ac:spMkLst>
        </pc:spChg>
      </pc:sldChg>
      <pc:sldChg chg="modSp">
        <pc:chgData name="Roland Päivi" userId="S::paivi.roland@ttl.fi::2ecfbf06-c2d4-42ad-a128-6fb03bbac409" providerId="AD" clId="Web-{3FC9A411-C750-47EB-B3E1-58980D80DC48}" dt="2021-03-15T07:23:16.004" v="60" actId="20577"/>
        <pc:sldMkLst>
          <pc:docMk/>
          <pc:sldMk cId="505158321" sldId="381"/>
        </pc:sldMkLst>
        <pc:spChg chg="mod">
          <ac:chgData name="Roland Päivi" userId="S::paivi.roland@ttl.fi::2ecfbf06-c2d4-42ad-a128-6fb03bbac409" providerId="AD" clId="Web-{3FC9A411-C750-47EB-B3E1-58980D80DC48}" dt="2021-03-15T07:23:16.004" v="60" actId="20577"/>
          <ac:spMkLst>
            <pc:docMk/>
            <pc:sldMk cId="505158321" sldId="381"/>
            <ac:spMk id="8" creationId="{00000000-0000-0000-0000-000000000000}"/>
          </ac:spMkLst>
        </pc:spChg>
      </pc:sldChg>
      <pc:sldChg chg="modSp">
        <pc:chgData name="Roland Päivi" userId="S::paivi.roland@ttl.fi::2ecfbf06-c2d4-42ad-a128-6fb03bbac409" providerId="AD" clId="Web-{3FC9A411-C750-47EB-B3E1-58980D80DC48}" dt="2021-03-15T07:24:19.990" v="70" actId="20577"/>
        <pc:sldMkLst>
          <pc:docMk/>
          <pc:sldMk cId="894130953" sldId="382"/>
        </pc:sldMkLst>
        <pc:spChg chg="mod">
          <ac:chgData name="Roland Päivi" userId="S::paivi.roland@ttl.fi::2ecfbf06-c2d4-42ad-a128-6fb03bbac409" providerId="AD" clId="Web-{3FC9A411-C750-47EB-B3E1-58980D80DC48}" dt="2021-03-15T07:24:19.990" v="70" actId="20577"/>
          <ac:spMkLst>
            <pc:docMk/>
            <pc:sldMk cId="894130953" sldId="382"/>
            <ac:spMk id="8" creationId="{00000000-0000-0000-0000-000000000000}"/>
          </ac:spMkLst>
        </pc:spChg>
      </pc:sldChg>
      <pc:sldChg chg="modSp">
        <pc:chgData name="Roland Päivi" userId="S::paivi.roland@ttl.fi::2ecfbf06-c2d4-42ad-a128-6fb03bbac409" providerId="AD" clId="Web-{3FC9A411-C750-47EB-B3E1-58980D80DC48}" dt="2021-03-15T07:29:37.014" v="136" actId="20577"/>
        <pc:sldMkLst>
          <pc:docMk/>
          <pc:sldMk cId="666753638" sldId="383"/>
        </pc:sldMkLst>
        <pc:spChg chg="mod">
          <ac:chgData name="Roland Päivi" userId="S::paivi.roland@ttl.fi::2ecfbf06-c2d4-42ad-a128-6fb03bbac409" providerId="AD" clId="Web-{3FC9A411-C750-47EB-B3E1-58980D80DC48}" dt="2021-03-15T07:29:37.014" v="136" actId="20577"/>
          <ac:spMkLst>
            <pc:docMk/>
            <pc:sldMk cId="666753638" sldId="383"/>
            <ac:spMk id="8" creationId="{00000000-0000-0000-0000-000000000000}"/>
          </ac:spMkLst>
        </pc:spChg>
      </pc:sldChg>
    </pc:docChg>
  </pc:docChgLst>
  <pc:docChgLst>
    <pc:chgData name="Pääkkönen Taina" userId="395af319-36cb-484e-8d1c-76e49f38f46b" providerId="ADAL" clId="{7BEB37C7-64FD-47D1-A9AF-30731DA2A436}"/>
    <pc:docChg chg="undo custSel modSld">
      <pc:chgData name="Pääkkönen Taina" userId="395af319-36cb-484e-8d1c-76e49f38f46b" providerId="ADAL" clId="{7BEB37C7-64FD-47D1-A9AF-30731DA2A436}" dt="2021-02-03T11:21:39.310" v="116" actId="947"/>
      <pc:docMkLst>
        <pc:docMk/>
      </pc:docMkLst>
      <pc:sldChg chg="modSp mod">
        <pc:chgData name="Pääkkönen Taina" userId="395af319-36cb-484e-8d1c-76e49f38f46b" providerId="ADAL" clId="{7BEB37C7-64FD-47D1-A9AF-30731DA2A436}" dt="2021-02-03T11:21:39.310" v="116" actId="947"/>
        <pc:sldMkLst>
          <pc:docMk/>
          <pc:sldMk cId="779387279" sldId="292"/>
        </pc:sldMkLst>
        <pc:spChg chg="mod">
          <ac:chgData name="Pääkkönen Taina" userId="395af319-36cb-484e-8d1c-76e49f38f46b" providerId="ADAL" clId="{7BEB37C7-64FD-47D1-A9AF-30731DA2A436}" dt="2021-02-03T11:21:39.310" v="116" actId="947"/>
          <ac:spMkLst>
            <pc:docMk/>
            <pc:sldMk cId="779387279" sldId="292"/>
            <ac:spMk id="7" creationId="{00000000-0000-0000-0000-000000000000}"/>
          </ac:spMkLst>
        </pc:spChg>
      </pc:sldChg>
      <pc:sldChg chg="modSp mod">
        <pc:chgData name="Pääkkönen Taina" userId="395af319-36cb-484e-8d1c-76e49f38f46b" providerId="ADAL" clId="{7BEB37C7-64FD-47D1-A9AF-30731DA2A436}" dt="2021-02-03T11:15:29.512" v="27" actId="947"/>
        <pc:sldMkLst>
          <pc:docMk/>
          <pc:sldMk cId="2929296091" sldId="293"/>
        </pc:sldMkLst>
        <pc:spChg chg="mod">
          <ac:chgData name="Pääkkönen Taina" userId="395af319-36cb-484e-8d1c-76e49f38f46b" providerId="ADAL" clId="{7BEB37C7-64FD-47D1-A9AF-30731DA2A436}" dt="2021-02-03T11:15:29.512" v="27" actId="947"/>
          <ac:spMkLst>
            <pc:docMk/>
            <pc:sldMk cId="2929296091" sldId="293"/>
            <ac:spMk id="3" creationId="{00000000-0000-0000-0000-000000000000}"/>
          </ac:spMkLst>
        </pc:spChg>
      </pc:sldChg>
      <pc:sldChg chg="modSp mod">
        <pc:chgData name="Pääkkönen Taina" userId="395af319-36cb-484e-8d1c-76e49f38f46b" providerId="ADAL" clId="{7BEB37C7-64FD-47D1-A9AF-30731DA2A436}" dt="2021-02-03T11:16:24.878" v="42" actId="207"/>
        <pc:sldMkLst>
          <pc:docMk/>
          <pc:sldMk cId="171554616" sldId="327"/>
        </pc:sldMkLst>
        <pc:spChg chg="mod">
          <ac:chgData name="Pääkkönen Taina" userId="395af319-36cb-484e-8d1c-76e49f38f46b" providerId="ADAL" clId="{7BEB37C7-64FD-47D1-A9AF-30731DA2A436}" dt="2021-02-03T11:15:54.193" v="34" actId="947"/>
          <ac:spMkLst>
            <pc:docMk/>
            <pc:sldMk cId="171554616" sldId="327"/>
            <ac:spMk id="6" creationId="{B28337FA-D9E9-B14B-B25F-ACA2748C2CC0}"/>
          </ac:spMkLst>
        </pc:spChg>
        <pc:spChg chg="mod">
          <ac:chgData name="Pääkkönen Taina" userId="395af319-36cb-484e-8d1c-76e49f38f46b" providerId="ADAL" clId="{7BEB37C7-64FD-47D1-A9AF-30731DA2A436}" dt="2021-02-03T11:16:24.878" v="42" actId="207"/>
          <ac:spMkLst>
            <pc:docMk/>
            <pc:sldMk cId="171554616" sldId="327"/>
            <ac:spMk id="13" creationId="{00000000-0000-0000-0000-000000000000}"/>
          </ac:spMkLst>
        </pc:spChg>
      </pc:sldChg>
      <pc:sldChg chg="modSp mod">
        <pc:chgData name="Pääkkönen Taina" userId="395af319-36cb-484e-8d1c-76e49f38f46b" providerId="ADAL" clId="{7BEB37C7-64FD-47D1-A9AF-30731DA2A436}" dt="2021-02-03T11:16:54.399" v="48" actId="207"/>
        <pc:sldMkLst>
          <pc:docMk/>
          <pc:sldMk cId="2664082518" sldId="365"/>
        </pc:sldMkLst>
        <pc:spChg chg="mod">
          <ac:chgData name="Pääkkönen Taina" userId="395af319-36cb-484e-8d1c-76e49f38f46b" providerId="ADAL" clId="{7BEB37C7-64FD-47D1-A9AF-30731DA2A436}" dt="2021-02-03T11:16:54.399" v="48" actId="207"/>
          <ac:spMkLst>
            <pc:docMk/>
            <pc:sldMk cId="2664082518" sldId="365"/>
            <ac:spMk id="7" creationId="{FE67E1C7-DA33-3742-8620-2EC6C9701E0F}"/>
          </ac:spMkLst>
        </pc:spChg>
      </pc:sldChg>
      <pc:sldChg chg="modSp mod">
        <pc:chgData name="Pääkkönen Taina" userId="395af319-36cb-484e-8d1c-76e49f38f46b" providerId="ADAL" clId="{7BEB37C7-64FD-47D1-A9AF-30731DA2A436}" dt="2021-02-03T11:17:16.019" v="54" actId="207"/>
        <pc:sldMkLst>
          <pc:docMk/>
          <pc:sldMk cId="306577124" sldId="367"/>
        </pc:sldMkLst>
        <pc:spChg chg="mod">
          <ac:chgData name="Pääkkönen Taina" userId="395af319-36cb-484e-8d1c-76e49f38f46b" providerId="ADAL" clId="{7BEB37C7-64FD-47D1-A9AF-30731DA2A436}" dt="2021-02-03T11:17:16.019" v="54" actId="207"/>
          <ac:spMkLst>
            <pc:docMk/>
            <pc:sldMk cId="306577124" sldId="367"/>
            <ac:spMk id="3" creationId="{00000000-0000-0000-0000-000000000000}"/>
          </ac:spMkLst>
        </pc:spChg>
      </pc:sldChg>
      <pc:sldChg chg="modSp mod">
        <pc:chgData name="Pääkkönen Taina" userId="395af319-36cb-484e-8d1c-76e49f38f46b" providerId="ADAL" clId="{7BEB37C7-64FD-47D1-A9AF-30731DA2A436}" dt="2021-02-03T11:17:52.146" v="64" actId="207"/>
        <pc:sldMkLst>
          <pc:docMk/>
          <pc:sldMk cId="1615611248" sldId="369"/>
        </pc:sldMkLst>
        <pc:spChg chg="mod">
          <ac:chgData name="Pääkkönen Taina" userId="395af319-36cb-484e-8d1c-76e49f38f46b" providerId="ADAL" clId="{7BEB37C7-64FD-47D1-A9AF-30731DA2A436}" dt="2021-02-03T11:17:52.146" v="64" actId="207"/>
          <ac:spMkLst>
            <pc:docMk/>
            <pc:sldMk cId="1615611248" sldId="369"/>
            <ac:spMk id="3" creationId="{00000000-0000-0000-0000-000000000000}"/>
          </ac:spMkLst>
        </pc:spChg>
        <pc:spChg chg="mod">
          <ac:chgData name="Pääkkönen Taina" userId="395af319-36cb-484e-8d1c-76e49f38f46b" providerId="ADAL" clId="{7BEB37C7-64FD-47D1-A9AF-30731DA2A436}" dt="2021-02-03T11:17:33.732" v="59" actId="207"/>
          <ac:spMkLst>
            <pc:docMk/>
            <pc:sldMk cId="1615611248" sldId="369"/>
            <ac:spMk id="7" creationId="{FE67E1C7-DA33-3742-8620-2EC6C9701E0F}"/>
          </ac:spMkLst>
        </pc:spChg>
      </pc:sldChg>
      <pc:sldChg chg="modSp mod">
        <pc:chgData name="Pääkkönen Taina" userId="395af319-36cb-484e-8d1c-76e49f38f46b" providerId="ADAL" clId="{7BEB37C7-64FD-47D1-A9AF-30731DA2A436}" dt="2021-02-03T11:19:02.826" v="87" actId="207"/>
        <pc:sldMkLst>
          <pc:docMk/>
          <pc:sldMk cId="1225420917" sldId="370"/>
        </pc:sldMkLst>
        <pc:spChg chg="mod">
          <ac:chgData name="Pääkkönen Taina" userId="395af319-36cb-484e-8d1c-76e49f38f46b" providerId="ADAL" clId="{7BEB37C7-64FD-47D1-A9AF-30731DA2A436}" dt="2021-02-03T11:19:02.826" v="87" actId="207"/>
          <ac:spMkLst>
            <pc:docMk/>
            <pc:sldMk cId="1225420917" sldId="370"/>
            <ac:spMk id="3" creationId="{00000000-0000-0000-0000-000000000000}"/>
          </ac:spMkLst>
        </pc:spChg>
        <pc:spChg chg="mod">
          <ac:chgData name="Pääkkönen Taina" userId="395af319-36cb-484e-8d1c-76e49f38f46b" providerId="ADAL" clId="{7BEB37C7-64FD-47D1-A9AF-30731DA2A436}" dt="2021-02-03T11:18:47.547" v="81" actId="207"/>
          <ac:spMkLst>
            <pc:docMk/>
            <pc:sldMk cId="1225420917" sldId="370"/>
            <ac:spMk id="7" creationId="{FE67E1C7-DA33-3742-8620-2EC6C9701E0F}"/>
          </ac:spMkLst>
        </pc:spChg>
      </pc:sldChg>
      <pc:sldChg chg="modSp mod">
        <pc:chgData name="Pääkkönen Taina" userId="395af319-36cb-484e-8d1c-76e49f38f46b" providerId="ADAL" clId="{7BEB37C7-64FD-47D1-A9AF-30731DA2A436}" dt="2021-02-03T11:19:53.849" v="104" actId="6549"/>
        <pc:sldMkLst>
          <pc:docMk/>
          <pc:sldMk cId="551287001" sldId="371"/>
        </pc:sldMkLst>
        <pc:spChg chg="mod">
          <ac:chgData name="Pääkkönen Taina" userId="395af319-36cb-484e-8d1c-76e49f38f46b" providerId="ADAL" clId="{7BEB37C7-64FD-47D1-A9AF-30731DA2A436}" dt="2021-02-03T11:19:53.849" v="104" actId="6549"/>
          <ac:spMkLst>
            <pc:docMk/>
            <pc:sldMk cId="551287001" sldId="371"/>
            <ac:spMk id="3" creationId="{00000000-0000-0000-0000-000000000000}"/>
          </ac:spMkLst>
        </pc:spChg>
      </pc:sldChg>
      <pc:sldChg chg="modSp mod">
        <pc:chgData name="Pääkkönen Taina" userId="395af319-36cb-484e-8d1c-76e49f38f46b" providerId="ADAL" clId="{7BEB37C7-64FD-47D1-A9AF-30731DA2A436}" dt="2021-02-03T11:20:19.231" v="110" actId="207"/>
        <pc:sldMkLst>
          <pc:docMk/>
          <pc:sldMk cId="524176336" sldId="372"/>
        </pc:sldMkLst>
        <pc:spChg chg="mod">
          <ac:chgData name="Pääkkönen Taina" userId="395af319-36cb-484e-8d1c-76e49f38f46b" providerId="ADAL" clId="{7BEB37C7-64FD-47D1-A9AF-30731DA2A436}" dt="2021-02-03T11:20:19.231" v="110" actId="207"/>
          <ac:spMkLst>
            <pc:docMk/>
            <pc:sldMk cId="524176336" sldId="372"/>
            <ac:spMk id="3" creationId="{00000000-0000-0000-0000-000000000000}"/>
          </ac:spMkLst>
        </pc:spChg>
      </pc:sldChg>
      <pc:sldChg chg="modSp mod">
        <pc:chgData name="Pääkkönen Taina" userId="395af319-36cb-484e-8d1c-76e49f38f46b" providerId="ADAL" clId="{7BEB37C7-64FD-47D1-A9AF-30731DA2A436}" dt="2021-02-03T11:18:30.209" v="76" actId="207"/>
        <pc:sldMkLst>
          <pc:docMk/>
          <pc:sldMk cId="3970164610" sldId="379"/>
        </pc:sldMkLst>
        <pc:spChg chg="mod">
          <ac:chgData name="Pääkkönen Taina" userId="395af319-36cb-484e-8d1c-76e49f38f46b" providerId="ADAL" clId="{7BEB37C7-64FD-47D1-A9AF-30731DA2A436}" dt="2021-02-03T11:18:30.209" v="76" actId="207"/>
          <ac:spMkLst>
            <pc:docMk/>
            <pc:sldMk cId="3970164610" sldId="379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45E80-C07C-45A0-B320-188AF677015B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233E9-CC45-49D0-A6FA-2D48389225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378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1595-5C27-4CAE-B4E0-C80305C5E6E4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3DD4C7-C698-4A80-B76C-A9FD890196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508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sha.europa.eu/fi/publications/factsheet-71-introduction-work-related-musculoskeletal-disorders/view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3DD4C7-C698-4A80-B76C-A9FD890196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5086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760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400" dirty="0"/>
              <a:t>Työperäiset tuki- ja liikuntaelinsairaudet (</a:t>
            </a:r>
            <a:r>
              <a:rPr lang="fi-FI" sz="1400" dirty="0" err="1"/>
              <a:t>tule</a:t>
            </a:r>
            <a:r>
              <a:rPr lang="fi-FI" sz="1400" strike="sngStrike" baseline="0" dirty="0" err="1"/>
              <a:t>TULE</a:t>
            </a:r>
            <a:r>
              <a:rPr lang="fi-FI" sz="1400" dirty="0"/>
              <a:t>-sairaudet) ovat </a:t>
            </a:r>
            <a:r>
              <a:rPr lang="fi-FI" sz="1400" u="sng" dirty="0"/>
              <a:t>häiriöitä kehon rakenteissa, </a:t>
            </a:r>
            <a:r>
              <a:rPr lang="fi-FI" sz="1400" dirty="0"/>
              <a:t>muun muassa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400" dirty="0"/>
              <a:t>lihaksissa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400" dirty="0"/>
              <a:t>nivelissä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400" dirty="0"/>
              <a:t>jänteissä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400" dirty="0"/>
              <a:t>nivelsiteissä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400" dirty="0"/>
              <a:t>hermoissa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400" dirty="0"/>
              <a:t>luissa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i-FI" sz="1400" dirty="0"/>
              <a:t>verenkiertojärjestelmän eri osissa.</a:t>
            </a:r>
          </a:p>
          <a:p>
            <a:r>
              <a:rPr lang="fi-FI" sz="1400" dirty="0"/>
              <a:t>Työperäisiä </a:t>
            </a:r>
            <a:r>
              <a:rPr lang="fi-FI" sz="1400" dirty="0" err="1"/>
              <a:t>tule</a:t>
            </a:r>
            <a:r>
              <a:rPr lang="fi-FI" sz="1400" strike="sngStrike" baseline="0" dirty="0" err="1"/>
              <a:t>TULE</a:t>
            </a:r>
            <a:r>
              <a:rPr lang="fi-FI" sz="1400" dirty="0"/>
              <a:t>-sairauksia </a:t>
            </a:r>
            <a:r>
              <a:rPr lang="fi-FI" sz="1400" u="sng" dirty="0"/>
              <a:t>aiheuttavat tai pahentavat pääasiassa työ</a:t>
            </a:r>
            <a:r>
              <a:rPr lang="fi-FI" sz="1400" dirty="0"/>
              <a:t> ja sen välittömän ympäristön vaikutukset, jossa työtä tehdään.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/>
              <a:t>EU-OSHA, 2007. </a:t>
            </a:r>
            <a:r>
              <a:rPr lang="fi-FI" sz="1200" dirty="0" err="1"/>
              <a:t>Factsheet</a:t>
            </a:r>
            <a:r>
              <a:rPr lang="fi-FI" sz="1200" dirty="0"/>
              <a:t> 71 – Johdanto työperäisiin tuki- ja liikuntaelinsairauksiin (saatavana osoitteessa </a:t>
            </a:r>
            <a:r>
              <a:rPr lang="fi-FI" sz="1200" u="sng" dirty="0">
                <a:hlinkClick r:id="rId3"/>
              </a:rPr>
              <a:t>https://osha.europa.eu/fi/tools-and-publications/publications/factsheets/71/view</a:t>
            </a:r>
            <a:r>
              <a:rPr lang="fi-FI" sz="1200" u="sng" dirty="0"/>
              <a:t>).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2580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Erityyppiset tekijät voivat vaikuttaa työperäisiin </a:t>
            </a:r>
            <a:r>
              <a:rPr lang="fi-FI" dirty="0" err="1">
                <a:solidFill>
                  <a:srgbClr val="FF0000"/>
                </a:solidFill>
              </a:rPr>
              <a:t>tule</a:t>
            </a:r>
            <a:r>
              <a:rPr lang="fi-FI" strike="sngStrike" baseline="0" dirty="0" err="1"/>
              <a:t>TULE</a:t>
            </a:r>
            <a:r>
              <a:rPr lang="fi-FI" dirty="0"/>
              <a:t>-sairauksiin</a:t>
            </a:r>
            <a:r>
              <a:rPr lang="fi-FI" baseline="0" dirty="0"/>
              <a:t>. Ne voivat vaikuttaa erikseen tai yhdessä. Työperäisten </a:t>
            </a:r>
            <a:r>
              <a:rPr lang="fi-FI" baseline="0" dirty="0" err="1"/>
              <a:t>tule</a:t>
            </a:r>
            <a:r>
              <a:rPr lang="fi-FI" strike="sngStrike" baseline="0" dirty="0" err="1"/>
              <a:t>TULE</a:t>
            </a:r>
            <a:r>
              <a:rPr lang="fi-FI" baseline="0" dirty="0"/>
              <a:t>-sairauksien arvioinnissa olisikin otettava huomioon altistuminen riskitekijöiden yhdistelmälle.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393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4166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2823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5399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6921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9356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7763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2594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012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Esitetyt toimenpiteet ovat esimerkkejä. Useimpia niistä voidaan pitää esimerkkeinä hyvistä käytännöistä eivätkä ne siksi ole välttämättä pakollisia tai soveltuvia kaikille työpaikoille. Niiden merkitys riippuu kunkin työpaikan erityispiirteistä (ja riskinarvioinnin tuloksista).</a:t>
            </a:r>
            <a:r>
              <a:rPr lang="fi-FI" dirty="0"/>
              <a:t> </a:t>
            </a:r>
            <a:br>
              <a:rPr lang="fi-FI" dirty="0"/>
            </a:b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456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Esitetyt toimenpiteet ovat esimerkkejä. Useimpia niistä voidaan pitää esimerkkeinä hyvistä käytännöistä eivätkä ne siksi ole välttämättä pakollisia tai soveltuvia kaikille työpaikoille. Niiden merkitys riippuu kunkin työpaikan erityispiirteistä (ja riskinarvioinnin tuloksista).</a:t>
            </a:r>
            <a:r>
              <a:rPr lang="fi-FI" dirty="0"/>
              <a:t> </a:t>
            </a:r>
            <a:br>
              <a:rPr lang="fi-FI" dirty="0"/>
            </a:br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987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sz="1200" b="0" i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Esitetyt toimenpiteet ovat esimerkkejä. Useimpia niistä voidaan pitää esimerkkeinä hyvistä käytännöistä eivätkä ne siksi ole välttämättä pakollisia tai soveltuvia kaikille työpaikoille. Niiden merkitys riippuu kunkin työpaikan erityispiirteistä (ja riskinarvioinnin tuloksista).</a:t>
            </a:r>
            <a:r>
              <a:rPr lang="fi-FI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7867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0642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4962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1076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i-FI" sz="1200" b="0" dirty="0">
                <a:solidFill>
                  <a:srgbClr val="ACC700"/>
                </a:solidFill>
              </a:rPr>
              <a:t>© Euroopan työterveys- ja työturvallisuusvirasto 2020</a:t>
            </a:r>
          </a:p>
          <a:p>
            <a:pPr marL="0" indent="0">
              <a:buNone/>
            </a:pPr>
            <a:r>
              <a:rPr lang="fi-FI" sz="1200" b="0" dirty="0">
                <a:solidFill>
                  <a:srgbClr val="ACC700"/>
                </a:solidFill>
              </a:rPr>
              <a:t>Jäljentäminen on sallittua, jos lähde mainitaan.</a:t>
            </a:r>
          </a:p>
          <a:p>
            <a:pPr marL="0" indent="0">
              <a:buNone/>
            </a:pPr>
            <a:r>
              <a:rPr lang="fi-FI" sz="1200" b="0" dirty="0">
                <a:solidFill>
                  <a:srgbClr val="ACC700"/>
                </a:solidFill>
              </a:rPr>
              <a:t>Sellaisten kuvien tai muun aineiston jäljentämiseen tai käyttämiseen, jotka eivät kuulu EU-</a:t>
            </a:r>
            <a:r>
              <a:rPr lang="fi-FI" sz="1200" b="0" dirty="0" err="1">
                <a:solidFill>
                  <a:srgbClr val="ACC700"/>
                </a:solidFill>
              </a:rPr>
              <a:t>OSHAn</a:t>
            </a:r>
            <a:r>
              <a:rPr lang="fi-FI" sz="1200" b="0" dirty="0">
                <a:solidFill>
                  <a:srgbClr val="ACC700"/>
                </a:solidFill>
              </a:rPr>
              <a:t> tekijänoikeuteen, on pyydettävä lupa suoraan tekijänoikeuden haltijalta.</a:t>
            </a: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3DD4C7-C698-4A80-B76C-A9FD8901965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659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file://localhost/Volumes/XRAID/Equipo%20Rojo/EU-OSHA/18-0115%20PPT%20templates%20update/PNG/FONDO-PORTADA-PATRON-EUOSHA-2011-16-9.png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Volumes/XRAID/Equipo%20Rojo/EU-OSHA/18-0115%20PPT%20templates%20update/PNG/FONDO-PORTADA-PATRON-EUOSHA-2011-16-9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FONDO-PORTADA-PATRON-EUOSHA-2011-16-9.png" descr="/Volumes/XRAID/Equipo Rojo/EU-OSHA/18-0115 PPT templates update/PNG/FONDO-PORTADA-PATRON-EUOSHA-2011-16-9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696600"/>
          </a:xfrm>
        </p:spPr>
        <p:txBody>
          <a:bodyPr lIns="0" tIns="0" rIns="0" bIns="0" anchor="t" anchorCtr="0"/>
          <a:lstStyle>
            <a:lvl1pPr algn="l">
              <a:defRPr sz="1800" b="1" i="0" cap="none" baseline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788" dirty="0"/>
          </a:p>
        </p:txBody>
      </p:sp>
      <p:pic>
        <p:nvPicPr>
          <p:cNvPr id="7" name="Bild 2" descr="111004_EU-OSHA_PPT_Corporate 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3" y="4131470"/>
            <a:ext cx="959147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platzhalter 2"/>
          <p:cNvSpPr txBox="1">
            <a:spLocks/>
          </p:cNvSpPr>
          <p:nvPr/>
        </p:nvSpPr>
        <p:spPr>
          <a:xfrm>
            <a:off x="450853" y="4816801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i-FI" sz="506"/>
              <a:t>Työsuojelu on yhteinen asia. Hyväksi sinulle. Hyväksi tuottavuudelle.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450000" y="3469500"/>
            <a:ext cx="7646400" cy="50640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013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17" name="Bild 4" descr="111004_EU-OSHA_PPT_EU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4431507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Bild 5" descr="111004_EU-OSHA_PPT_HW logo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338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-34497"/>
            <a:ext cx="694508" cy="520929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512" y="1"/>
            <a:ext cx="694508" cy="52092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99" r="7864"/>
          <a:stretch/>
        </p:blipFill>
        <p:spPr>
          <a:xfrm>
            <a:off x="8244408" y="0"/>
            <a:ext cx="93610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46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837000"/>
            <a:ext cx="756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961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FONDO-PORTADA-PATRON-EUOSHA-2011-16-9.png" descr="/Volumes/XRAID/Equipo Rojo/EU-OSHA/18-0115 PPT templates update/PNG/FONDO-PORTADA-PATRON-EUOSHA-2011-16-9.png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00" y="1020600"/>
            <a:ext cx="7646400" cy="1096200"/>
          </a:xfrm>
        </p:spPr>
        <p:txBody>
          <a:bodyPr lIns="0" tIns="0" rIns="0" bIns="0" anchor="t" anchorCtr="0"/>
          <a:lstStyle>
            <a:lvl1pPr>
              <a:defRPr sz="1800" baseline="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400" y="2430000"/>
            <a:ext cx="7214400" cy="95184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013" baseline="0">
                <a:solidFill>
                  <a:schemeClr val="tx2"/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788" dirty="0"/>
          </a:p>
        </p:txBody>
      </p:sp>
      <p:sp>
        <p:nvSpPr>
          <p:cNvPr id="9" name="Textplatzhalter 2"/>
          <p:cNvSpPr txBox="1">
            <a:spLocks/>
          </p:cNvSpPr>
          <p:nvPr/>
        </p:nvSpPr>
        <p:spPr>
          <a:xfrm>
            <a:off x="450853" y="4816801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i-FI" sz="506"/>
              <a:t>Työsuojelu on yhteinen asia. Hyväksi sinulle. Hyväksi tuottavuudelle.</a:t>
            </a:r>
          </a:p>
        </p:txBody>
      </p:sp>
      <p:pic>
        <p:nvPicPr>
          <p:cNvPr id="11" name="Bild 2" descr="111004_EU-OSHA_PPT_Corporate log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4503" y="4131470"/>
            <a:ext cx="103115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 descr="111004_EU-OSHA_PPT_EU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75138" y="4431507"/>
            <a:ext cx="368870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Bild 5" descr="111004_EU-OSHA_PPT_HW logo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96338" y="4212432"/>
            <a:ext cx="507853" cy="475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0196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367200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836999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837000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139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125" b="0" baseline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241999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125" b="0" baseline="0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242000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56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079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5211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405000"/>
          </a:xfrm>
        </p:spPr>
        <p:txBody>
          <a:bodyPr anchor="b"/>
          <a:lstStyle>
            <a:lvl1pPr algn="l">
              <a:defRPr sz="135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3" y="837000"/>
            <a:ext cx="4279869" cy="3645000"/>
          </a:xfrm>
        </p:spPr>
        <p:txBody>
          <a:bodyPr>
            <a:normAutofit/>
          </a:bodyPr>
          <a:lstStyle>
            <a:lvl5pPr>
              <a:defRPr/>
            </a:lvl5pPr>
            <a:lvl6pPr marL="1414463" indent="-128588">
              <a:buClr>
                <a:schemeClr val="tx2"/>
              </a:buClr>
              <a:buSzPct val="101000"/>
              <a:buFont typeface="Courier New" pitchFamily="49" charset="0"/>
              <a:buChar char="o"/>
              <a:defRPr sz="675"/>
            </a:lvl6pPr>
            <a:lvl7pPr marL="167163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7pPr>
            <a:lvl8pPr marL="1928813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8pPr>
            <a:lvl9pPr marL="2185988" indent="-128588">
              <a:buClr>
                <a:schemeClr val="tx2"/>
              </a:buClr>
              <a:buFont typeface="Courier New" pitchFamily="49" charset="0"/>
              <a:buChar char="o"/>
              <a:defRPr sz="675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837000"/>
            <a:ext cx="2880000" cy="3645000"/>
          </a:xfrm>
        </p:spPr>
        <p:txBody>
          <a:bodyPr anchor="t">
            <a:normAutofit/>
          </a:bodyPr>
          <a:lstStyle>
            <a:lvl1pPr marL="0" indent="0">
              <a:buNone/>
              <a:defRPr sz="675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474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837000"/>
            <a:ext cx="4049992" cy="675000"/>
          </a:xfrm>
        </p:spPr>
        <p:txBody>
          <a:bodyPr anchor="b">
            <a:normAutofit/>
          </a:bodyPr>
          <a:lstStyle>
            <a:lvl1pPr algn="l">
              <a:defRPr sz="135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1512000"/>
            <a:ext cx="4050000" cy="2970000"/>
          </a:xfrm>
        </p:spPr>
        <p:txBody>
          <a:bodyPr anchor="t">
            <a:normAutofit/>
          </a:bodyPr>
          <a:lstStyle>
            <a:lvl1pPr marL="0" indent="0">
              <a:buNone/>
              <a:defRPr sz="675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200150"/>
            <a:ext cx="3429000" cy="257175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 dirty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780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756000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421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837000"/>
            <a:ext cx="489600" cy="3645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664228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59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file://localhost/Volumes/XRAID/Equipo%20Rojo/EU-OSHA/18-0115%20PPT%20templates%20update/PNG/FONDO-PATRON-EUOSHA-2011-16-9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FONDO-PATRON-EUOSHA-2011-16-9.png" descr="/Volumes/XRAID/Equipo Rojo/EU-OSHA/18-0115 PPT templates update/PNG/FONDO-PATRON-EUOSHA-2011-16-9.png"/>
          <p:cNvPicPr>
            <a:picLocks noChangeAspect="1"/>
          </p:cNvPicPr>
          <p:nvPr/>
        </p:nvPicPr>
        <p:blipFill>
          <a:blip r:embed="rId13" r:link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9141291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3" y="135000"/>
            <a:ext cx="7559873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7560000" cy="3645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9" name="Bild 3" descr="111004_EU-OSHA_PPT_Corporate logo_inner slide.pn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42915" y="4705351"/>
            <a:ext cx="744711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 txBox="1">
            <a:spLocks/>
          </p:cNvSpPr>
          <p:nvPr/>
        </p:nvSpPr>
        <p:spPr>
          <a:xfrm>
            <a:off x="8532440" y="4877961"/>
            <a:ext cx="609976" cy="273844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563" baseline="0" smtClean="0"/>
              <a:pPr/>
              <a:t>‹#›</a:t>
            </a:fld>
            <a:endParaRPr lang="en-GB" sz="563" baseline="0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1392241" y="4857752"/>
            <a:ext cx="6040437" cy="7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fi-FI" sz="506" b="1">
                <a:solidFill>
                  <a:schemeClr val="tx2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rPr>
              <a:t>www.healthy-workplaces.eu</a:t>
            </a:r>
          </a:p>
        </p:txBody>
      </p:sp>
      <p:pic>
        <p:nvPicPr>
          <p:cNvPr id="12" name="Bild 5" descr="111004_EU-OSHA_PPT_HW logo.png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7432678" y="4522145"/>
            <a:ext cx="577199" cy="475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09896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l" defTabSz="257175" rtl="0" eaLnBrk="1" latinLnBrk="0" hangingPunct="1">
        <a:spcBef>
          <a:spcPct val="0"/>
        </a:spcBef>
        <a:buNone/>
        <a:defRPr sz="135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41750" indent="-141750" algn="l" defTabSz="257175" rtl="0" eaLnBrk="1" latinLnBrk="0" hangingPunct="1">
        <a:spcBef>
          <a:spcPts val="338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013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4300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013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34425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956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44550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546750" indent="-101250" algn="l" defTabSz="257175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844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707485" indent="-160735" algn="l" defTabSz="257175" rtl="0" eaLnBrk="1" latinLnBrk="0" hangingPunct="1">
        <a:spcBef>
          <a:spcPts val="0"/>
        </a:spcBef>
        <a:buFont typeface="Arial" pitchFamily="34" charset="0"/>
        <a:buChar char="•"/>
        <a:defRPr sz="788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749250" indent="-101250" algn="l" defTabSz="257175" rtl="0" eaLnBrk="1" latinLnBrk="0" hangingPunct="1">
        <a:spcBef>
          <a:spcPts val="0"/>
        </a:spcBef>
        <a:buFont typeface="Arial" pitchFamily="34" charset="0"/>
        <a:buChar char="−"/>
        <a:defRPr sz="731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257175" rtl="0" eaLnBrk="1" latinLnBrk="0" hangingPunct="1">
        <a:spcBef>
          <a:spcPct val="20000"/>
        </a:spcBef>
        <a:buFont typeface="Arial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25717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hyperlink" Target="https://www.linkedin.com/company/europeanagency-for-safety-and-health-at-work" TargetMode="External"/><Relationship Id="rId3" Type="http://schemas.openxmlformats.org/officeDocument/2006/relationships/image" Target="../media/image33.png"/><Relationship Id="rId7" Type="http://schemas.openxmlformats.org/officeDocument/2006/relationships/hyperlink" Target="http://twitter.com/eu_osha" TargetMode="External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althy-workplaces.eu/en/healthy-workplaces-newsletter" TargetMode="External"/><Relationship Id="rId11" Type="http://schemas.openxmlformats.org/officeDocument/2006/relationships/hyperlink" Target="http://www.youtube.com/user/EUOSHA" TargetMode="External"/><Relationship Id="rId5" Type="http://schemas.openxmlformats.org/officeDocument/2006/relationships/hyperlink" Target="https://www.healthy-workplaces.eu/fi" TargetMode="External"/><Relationship Id="rId10" Type="http://schemas.openxmlformats.org/officeDocument/2006/relationships/image" Target="../media/image36.png"/><Relationship Id="rId4" Type="http://schemas.openxmlformats.org/officeDocument/2006/relationships/image" Target="../media/image34.jpg"/><Relationship Id="rId9" Type="http://schemas.openxmlformats.org/officeDocument/2006/relationships/hyperlink" Target="https://www.facebook.com/EuropeanAgencyforSafetyandHealthatWork" TargetMode="External"/><Relationship Id="rId1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ítulo 2"/>
          <p:cNvSpPr txBox="1">
            <a:spLocks/>
          </p:cNvSpPr>
          <p:nvPr/>
        </p:nvSpPr>
        <p:spPr>
          <a:xfrm>
            <a:off x="467544" y="2900053"/>
            <a:ext cx="7056784" cy="118494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None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1013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56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844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88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3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400" dirty="0"/>
              <a:t>Terveellinen työ -kampanja 2020–2022</a:t>
            </a:r>
          </a:p>
          <a:p>
            <a:r>
              <a:rPr lang="fi-FI" sz="2400" dirty="0"/>
              <a:t>TYÖN KEVENTÄMISEN KEINOT KÄYTTÖÖN!</a:t>
            </a:r>
          </a:p>
          <a:p>
            <a:r>
              <a:rPr lang="fi-FI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467544" y="3723878"/>
            <a:ext cx="7848872" cy="2880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None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1013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56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None/>
              <a:defRPr sz="844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88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257175" rtl="0" eaLnBrk="1" latinLnBrk="0" hangingPunct="1">
              <a:spcBef>
                <a:spcPts val="0"/>
              </a:spcBef>
              <a:buFont typeface="Arial" pitchFamily="34" charset="0"/>
              <a:buNone/>
              <a:defRPr sz="731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257175" rtl="0" eaLnBrk="1" latinLnBrk="0" hangingPunct="1">
              <a:spcBef>
                <a:spcPct val="20000"/>
              </a:spcBef>
              <a:buFont typeface="Arial"/>
              <a:buNone/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800" dirty="0">
                <a:solidFill>
                  <a:srgbClr val="ACC700"/>
                </a:solidFill>
                <a:latin typeface="+mj-lt"/>
                <a:ea typeface="+mj-ea"/>
                <a:cs typeface="Trebuchet MS"/>
              </a:rPr>
              <a:t>Tuki- </a:t>
            </a:r>
            <a:r>
              <a:rPr lang="fi-FI" sz="1800" dirty="0">
                <a:solidFill>
                  <a:srgbClr val="ACC700"/>
                </a:solidFill>
                <a:latin typeface="+mj-lt"/>
                <a:ea typeface="+mj-ea"/>
                <a:cs typeface="Trebuchet MS"/>
              </a:rPr>
              <a:t>ja </a:t>
            </a:r>
            <a:r>
              <a:rPr lang="fi-FI" sz="1800" dirty="0">
                <a:solidFill>
                  <a:srgbClr val="ACC700"/>
                </a:solidFill>
                <a:latin typeface="+mj-lt"/>
                <a:ea typeface="+mj-ea"/>
                <a:cs typeface="Trebuchet MS"/>
              </a:rPr>
              <a:t>liikuntaelinsairauksien </a:t>
            </a:r>
            <a:r>
              <a:rPr lang="fi-FI" sz="1800" dirty="0" smtClean="0">
                <a:solidFill>
                  <a:srgbClr val="ACC700"/>
                </a:solidFill>
                <a:latin typeface="+mj-lt"/>
                <a:ea typeface="+mj-ea"/>
                <a:cs typeface="Trebuchet MS"/>
              </a:rPr>
              <a:t>riskinarviointi</a:t>
            </a:r>
            <a:endParaRPr lang="fi-FI" sz="1800" dirty="0">
              <a:solidFill>
                <a:srgbClr val="ACC700"/>
              </a:solidFill>
              <a:latin typeface="+mj-lt"/>
              <a:ea typeface="+mj-ea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779387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6192688" cy="3808735"/>
          </a:xfrm>
        </p:spPr>
        <p:txBody>
          <a:bodyPr wrap="square" lIns="0" tIns="0" rIns="0" bIns="0">
            <a:spAutoFit/>
          </a:bodyPr>
          <a:lstStyle/>
          <a:p>
            <a:pPr marL="141605" indent="-141605"/>
            <a:r>
              <a:rPr lang="fi-FI" sz="2000" dirty="0"/>
              <a:t>Mitä </a:t>
            </a:r>
            <a:r>
              <a:rPr lang="fi-FI" sz="2000" dirty="0"/>
              <a:t>työperäiset </a:t>
            </a:r>
            <a:r>
              <a:rPr lang="fi-FI" sz="2000" dirty="0"/>
              <a:t>tule-sairaudet </a:t>
            </a:r>
            <a:r>
              <a:rPr lang="fi-FI" sz="2000" dirty="0"/>
              <a:t>ovat?</a:t>
            </a:r>
            <a:endParaRPr lang="en-US" dirty="0"/>
          </a:p>
          <a:p>
            <a:pPr marL="141605" indent="-141605"/>
            <a:r>
              <a:rPr lang="fi-FI" sz="2000" dirty="0"/>
              <a:t>Työperäisiin </a:t>
            </a:r>
            <a:r>
              <a:rPr lang="fi-FI" sz="2000" dirty="0"/>
              <a:t>tule-sairauksiin </a:t>
            </a:r>
            <a:r>
              <a:rPr lang="fi-FI" sz="2000" dirty="0"/>
              <a:t>vaikuttavat tekijät</a:t>
            </a:r>
            <a:endParaRPr lang="fi-FI" sz="2000" dirty="0">
              <a:cs typeface="Arial"/>
            </a:endParaRPr>
          </a:p>
          <a:p>
            <a:pPr marL="141605" indent="-141605"/>
            <a:r>
              <a:rPr lang="fi-FI" sz="2000" dirty="0">
                <a:solidFill>
                  <a:schemeClr val="accent1"/>
                </a:solidFill>
              </a:rPr>
              <a:t>Mitä riskinarviointi on?</a:t>
            </a:r>
            <a:endParaRPr lang="fi-FI" sz="2000" dirty="0">
              <a:solidFill>
                <a:schemeClr val="accent1"/>
              </a:solidFill>
              <a:cs typeface="Arial"/>
            </a:endParaRPr>
          </a:p>
          <a:p>
            <a:pPr marL="141605" indent="-141605"/>
            <a:r>
              <a:rPr lang="fi-FI" sz="2000" dirty="0"/>
              <a:t>Tule-sairauksia </a:t>
            </a:r>
            <a:r>
              <a:rPr lang="fi-FI" sz="2000" dirty="0">
                <a:solidFill>
                  <a:schemeClr val="accent1"/>
                </a:solidFill>
              </a:rPr>
              <a:t>koskeva riskinarviointi</a:t>
            </a:r>
            <a:endParaRPr lang="fi-FI" sz="2000" dirty="0">
              <a:solidFill>
                <a:schemeClr val="accent1"/>
              </a:solidFill>
              <a:cs typeface="Arial"/>
            </a:endParaRPr>
          </a:p>
          <a:p>
            <a:pPr marL="685800" lvl="1" indent="-342900"/>
            <a:r>
              <a:rPr lang="fi-FI" sz="2000" dirty="0"/>
              <a:t>Valmistautuminen </a:t>
            </a:r>
          </a:p>
          <a:p>
            <a:pPr marL="685800" lvl="1" indent="-342900"/>
            <a:r>
              <a:rPr lang="fi-FI" sz="2000" dirty="0"/>
              <a:t>Tule</a:t>
            </a:r>
            <a:r>
              <a:rPr lang="fi-FI" sz="2000" dirty="0" smtClean="0"/>
              <a:t>-sairauksien </a:t>
            </a:r>
            <a:r>
              <a:rPr lang="fi-FI" sz="2000" dirty="0"/>
              <a:t>riskitekijöiden ja riskeille alttiiden henkilöiden tunnistaminen</a:t>
            </a:r>
          </a:p>
          <a:p>
            <a:pPr marL="685800" lvl="1" indent="-342900"/>
            <a:r>
              <a:rPr lang="fi-FI" sz="2000" dirty="0"/>
              <a:t>Riskien arviointi ja priorisointi</a:t>
            </a:r>
          </a:p>
          <a:p>
            <a:pPr marL="685800" lvl="1" indent="-342900"/>
            <a:r>
              <a:rPr lang="fi-FI" sz="2000" dirty="0"/>
              <a:t>Ehkäisevistä toimenpiteistä </a:t>
            </a:r>
            <a:r>
              <a:rPr lang="fi-FI" sz="2000" dirty="0"/>
              <a:t> </a:t>
            </a:r>
            <a:r>
              <a:rPr lang="fi-FI" sz="2000" dirty="0"/>
              <a:t>päättäminen</a:t>
            </a:r>
          </a:p>
          <a:p>
            <a:pPr marL="685800" lvl="1" indent="-342900"/>
            <a:r>
              <a:rPr lang="fi-FI" sz="2000" dirty="0"/>
              <a:t>Toimenpiteiden </a:t>
            </a:r>
            <a:r>
              <a:rPr lang="fi-FI" sz="2000" dirty="0"/>
              <a:t>toteuttaminen</a:t>
            </a:r>
          </a:p>
          <a:p>
            <a:pPr marL="685800" lvl="1" indent="-342900"/>
            <a:r>
              <a:rPr lang="fi-FI" sz="2000" dirty="0"/>
              <a:t>Seuranta ja arviointi</a:t>
            </a:r>
          </a:p>
          <a:p>
            <a:pPr marL="685800" lvl="1" indent="-342900"/>
            <a:r>
              <a:rPr lang="fi-FI" sz="2000" dirty="0"/>
              <a:t>Riskinarvioinnin </a:t>
            </a:r>
            <a:r>
              <a:rPr lang="fi-FI" sz="2000" dirty="0"/>
              <a:t>dokumentointi</a:t>
            </a:r>
            <a:endParaRPr lang="fi-FI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2200" y="1131590"/>
            <a:ext cx="2358229" cy="285741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i-FI" sz="2400" dirty="0"/>
              <a:t>Käsiteltävät aiheet</a:t>
            </a:r>
          </a:p>
        </p:txBody>
      </p:sp>
    </p:spTree>
    <p:extLst>
      <p:ext uri="{BB962C8B-B14F-4D97-AF65-F5344CB8AC3E}">
        <p14:creationId xmlns:p14="http://schemas.microsoft.com/office/powerpoint/2010/main" val="2929296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28337FA-D9E9-B14B-B25F-ACA2748C2CC0}"/>
              </a:ext>
            </a:extLst>
          </p:cNvPr>
          <p:cNvSpPr txBox="1">
            <a:spLocks/>
          </p:cNvSpPr>
          <p:nvPr/>
        </p:nvSpPr>
        <p:spPr>
          <a:xfrm>
            <a:off x="539750" y="-5177"/>
            <a:ext cx="7559873" cy="66089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i-FI" sz="2400" dirty="0">
                <a:solidFill>
                  <a:schemeClr val="accent1"/>
                </a:solidFill>
              </a:rPr>
              <a:t>Mitä </a:t>
            </a:r>
            <a:r>
              <a:rPr lang="fi-FI" sz="2400" dirty="0">
                <a:solidFill>
                  <a:schemeClr val="accent1"/>
                </a:solidFill>
              </a:rPr>
              <a:t>työperäiset </a:t>
            </a:r>
            <a:r>
              <a:rPr lang="fi-FI" sz="2400" dirty="0">
                <a:solidFill>
                  <a:schemeClr val="accent1"/>
                </a:solidFill>
              </a:rPr>
              <a:t>tule-sairaudet </a:t>
            </a:r>
            <a:r>
              <a:rPr lang="fi-FI" sz="2400" dirty="0">
                <a:solidFill>
                  <a:schemeClr val="accent1"/>
                </a:solidFill>
              </a:rPr>
              <a:t>ovat?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323528" y="1059582"/>
            <a:ext cx="4176464" cy="324036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141750" indent="-141750" algn="l" defTabSz="257175" rtl="0" eaLnBrk="1" latinLnBrk="0" hangingPunct="1">
              <a:spcBef>
                <a:spcPts val="338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013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43000" indent="-101250" algn="l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013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44250" indent="-101250" algn="l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956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45500" indent="-101250" algn="l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46750" indent="-101250" algn="l" defTabSz="257175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844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4463" indent="-128588" algn="l" defTabSz="257175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6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638" indent="-128588" algn="l" defTabSz="257175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6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813" indent="-128588" algn="l" defTabSz="257175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6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88" indent="-128588" algn="l" defTabSz="257175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6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1605" indent="-141605"/>
            <a:r>
              <a:rPr lang="fi-FI" sz="2000" dirty="0">
                <a:solidFill>
                  <a:schemeClr val="accent1"/>
                </a:solidFill>
              </a:rPr>
              <a:t>Kehon rakenteiden häiriöitä </a:t>
            </a:r>
            <a:r>
              <a:rPr lang="fi-FI" sz="2000" dirty="0">
                <a:solidFill>
                  <a:schemeClr val="accent1"/>
                </a:solidFill>
              </a:rPr>
              <a:t>tai vammoja.</a:t>
            </a:r>
          </a:p>
          <a:p>
            <a:pPr marL="141605" indent="-141605"/>
            <a:r>
              <a:rPr lang="fi-FI" sz="2000" dirty="0">
                <a:solidFill>
                  <a:schemeClr val="accent1"/>
                </a:solidFill>
              </a:rPr>
              <a:t>Työstä pääasiassa johtuvia tai sen </a:t>
            </a:r>
            <a:r>
              <a:rPr lang="fi-FI" sz="2000" dirty="0">
                <a:solidFill>
                  <a:schemeClr val="accent1"/>
                </a:solidFill>
              </a:rPr>
              <a:t>vaikutuksesta</a:t>
            </a:r>
            <a:r>
              <a:rPr lang="fi-FI" sz="2000" dirty="0">
                <a:solidFill>
                  <a:schemeClr val="accent1"/>
                </a:solidFill>
              </a:rPr>
              <a:t> </a:t>
            </a:r>
            <a:r>
              <a:rPr lang="fi-FI" sz="2000" dirty="0">
                <a:solidFill>
                  <a:schemeClr val="accent1"/>
                </a:solidFill>
              </a:rPr>
              <a:t>pahenevia.</a:t>
            </a:r>
          </a:p>
          <a:p>
            <a:pPr marL="141605" indent="-141605"/>
            <a:r>
              <a:rPr lang="fi-FI" sz="2000" dirty="0"/>
              <a:t>Työntekijöiden </a:t>
            </a:r>
            <a:r>
              <a:rPr lang="fi-FI" sz="2000" dirty="0">
                <a:solidFill>
                  <a:schemeClr val="accent1"/>
                </a:solidFill>
              </a:rPr>
              <a:t>tule-s</a:t>
            </a:r>
            <a:r>
              <a:rPr lang="fi-FI" sz="2000" dirty="0" smtClean="0"/>
              <a:t>airauksiin </a:t>
            </a:r>
            <a:r>
              <a:rPr lang="fi-FI" sz="2000" dirty="0"/>
              <a:t>voivat kuulua</a:t>
            </a:r>
            <a:endParaRPr lang="fi-FI" sz="2000" dirty="0">
              <a:cs typeface="Arial"/>
            </a:endParaRPr>
          </a:p>
          <a:p>
            <a:pPr marL="685800" lvl="1" indent="-342900"/>
            <a:r>
              <a:rPr lang="fi-FI" sz="2000" dirty="0"/>
              <a:t>selkä- tai niskakipu</a:t>
            </a:r>
          </a:p>
          <a:p>
            <a:pPr marL="685800" lvl="1" indent="-342900"/>
            <a:r>
              <a:rPr lang="fi-FI" sz="2000" dirty="0"/>
              <a:t>lihasvammat</a:t>
            </a:r>
          </a:p>
          <a:p>
            <a:pPr marL="685800" lvl="1" indent="-342900"/>
            <a:r>
              <a:rPr lang="fi-FI" sz="2000" dirty="0"/>
              <a:t>nivelsairaudet</a:t>
            </a:r>
          </a:p>
          <a:p>
            <a:pPr marL="685800" lvl="1" indent="-342900"/>
            <a:r>
              <a:rPr lang="fi-FI" sz="2000" dirty="0"/>
              <a:t>luuston sairaudet.</a:t>
            </a:r>
          </a:p>
          <a:p>
            <a:pPr marL="141605" indent="-141605"/>
            <a:endParaRPr lang="en-GB" sz="2400" dirty="0">
              <a:cs typeface="Arial"/>
            </a:endParaRP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000" dirty="0"/>
          </a:p>
        </p:txBody>
      </p:sp>
      <p:grpSp>
        <p:nvGrpSpPr>
          <p:cNvPr id="2" name="Group 1"/>
          <p:cNvGrpSpPr/>
          <p:nvPr/>
        </p:nvGrpSpPr>
        <p:grpSpPr>
          <a:xfrm>
            <a:off x="4860032" y="1152159"/>
            <a:ext cx="3615467" cy="2839181"/>
            <a:chOff x="4860032" y="1152159"/>
            <a:chExt cx="3615467" cy="2839181"/>
          </a:xfrm>
        </p:grpSpPr>
        <p:grpSp>
          <p:nvGrpSpPr>
            <p:cNvPr id="10" name="Group 9"/>
            <p:cNvGrpSpPr/>
            <p:nvPr/>
          </p:nvGrpSpPr>
          <p:grpSpPr>
            <a:xfrm>
              <a:off x="4860032" y="1152159"/>
              <a:ext cx="3615467" cy="2839181"/>
              <a:chOff x="5076056" y="1820801"/>
              <a:chExt cx="3615467" cy="2839181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833"/>
              <a:stretch/>
            </p:blipFill>
            <p:spPr>
              <a:xfrm>
                <a:off x="7164289" y="1820801"/>
                <a:ext cx="1527234" cy="2839181"/>
              </a:xfrm>
              <a:prstGeom prst="rect">
                <a:avLst/>
              </a:prstGeom>
            </p:spPr>
          </p:pic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3" r="3458"/>
              <a:stretch/>
            </p:blipFill>
            <p:spPr>
              <a:xfrm>
                <a:off x="5076056" y="3248678"/>
                <a:ext cx="2036689" cy="1411304"/>
              </a:xfrm>
              <a:prstGeom prst="rect">
                <a:avLst/>
              </a:prstGeom>
            </p:spPr>
          </p:pic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6056" y="1820801"/>
                <a:ext cx="2036824" cy="1357883"/>
              </a:xfrm>
              <a:prstGeom prst="rect">
                <a:avLst/>
              </a:prstGeom>
            </p:spPr>
          </p:pic>
        </p:grpSp>
        <p:sp>
          <p:nvSpPr>
            <p:cNvPr id="11" name="CasellaDiTesto 13">
              <a:extLst>
                <a:ext uri="{FF2B5EF4-FFF2-40B4-BE49-F238E27FC236}">
                  <a16:creationId xmlns:a16="http://schemas.microsoft.com/office/drawing/2014/main" id="{EC00D3BC-E647-BD4A-BC0D-5B0D01FCAF74}"/>
                </a:ext>
              </a:extLst>
            </p:cNvPr>
            <p:cNvSpPr txBox="1"/>
            <p:nvPr/>
          </p:nvSpPr>
          <p:spPr>
            <a:xfrm rot="16200000">
              <a:off x="6306670" y="3398247"/>
              <a:ext cx="1037143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fi-FI" sz="300" b="1">
                  <a:solidFill>
                    <a:schemeClr val="bg1"/>
                  </a:solidFill>
                </a:rPr>
                <a:t>© CC0 Creative Commons (Pexels, Karolina Grabowska)</a:t>
              </a:r>
            </a:p>
          </p:txBody>
        </p:sp>
        <p:sp>
          <p:nvSpPr>
            <p:cNvPr id="12" name="CasellaDiTesto 13">
              <a:extLst>
                <a:ext uri="{FF2B5EF4-FFF2-40B4-BE49-F238E27FC236}">
                  <a16:creationId xmlns:a16="http://schemas.microsoft.com/office/drawing/2014/main" id="{EC00D3BC-E647-BD4A-BC0D-5B0D01FCAF74}"/>
                </a:ext>
              </a:extLst>
            </p:cNvPr>
            <p:cNvSpPr txBox="1"/>
            <p:nvPr/>
          </p:nvSpPr>
          <p:spPr>
            <a:xfrm rot="16200000">
              <a:off x="6303152" y="1920721"/>
              <a:ext cx="1048364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fi-FI" sz="300" b="1">
                  <a:solidFill>
                    <a:schemeClr val="bg1"/>
                  </a:solidFill>
                </a:rPr>
                <a:t>© CC0 Creative Commons (Unsplash, Lambros Lyrarakis)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EC00D3BC-E647-BD4A-BC0D-5B0D01FCAF74}"/>
                </a:ext>
              </a:extLst>
            </p:cNvPr>
            <p:cNvSpPr txBox="1"/>
            <p:nvPr/>
          </p:nvSpPr>
          <p:spPr>
            <a:xfrm rot="16200000">
              <a:off x="7884124" y="3364088"/>
              <a:ext cx="1054777" cy="461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fi-FI" sz="300" b="1">
                  <a:solidFill>
                    <a:schemeClr val="bg1"/>
                  </a:solidFill>
                </a:rPr>
                <a:t>© CC0 Creative Commons (Unsplash, Damir Kopezhanov)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554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7624" y="1145777"/>
            <a:ext cx="2961091" cy="812702"/>
          </a:xfrm>
        </p:spPr>
        <p:txBody>
          <a:bodyPr lIns="0" tIns="0" rIns="0" bIns="0">
            <a:noAutofit/>
          </a:bodyPr>
          <a:lstStyle/>
          <a:p>
            <a:pPr marL="0" indent="0">
              <a:buNone/>
            </a:pPr>
            <a:r>
              <a:rPr lang="fi-FI" sz="2000" dirty="0">
                <a:solidFill>
                  <a:srgbClr val="ACC700"/>
                </a:solidFill>
              </a:rPr>
              <a:t>Fyysiset tekijät</a:t>
            </a:r>
          </a:p>
          <a:p>
            <a:pPr marL="0" indent="0">
              <a:buNone/>
            </a:pPr>
            <a:r>
              <a:rPr lang="fi-FI" sz="1200" dirty="0"/>
              <a:t>Työskentelyasennot ja -liikkeet voivat olla haitallisia, kun niihin kuuluu toistoja, ne ovat pitkäkestoisia tai edellyttävät ponnistelua. </a:t>
            </a:r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i-FI" sz="2400" dirty="0"/>
              <a:t>Työperäisiin </a:t>
            </a:r>
            <a:r>
              <a:rPr lang="fi-FI" sz="2400" dirty="0"/>
              <a:t>tule-sairauksiin </a:t>
            </a:r>
            <a:r>
              <a:rPr lang="fi-FI" sz="2400" dirty="0"/>
              <a:t>vaikuttavat tekijät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858536"/>
            <a:ext cx="1569146" cy="1456562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4863753" y="899289"/>
            <a:ext cx="4053857" cy="1702562"/>
            <a:chOff x="-57921" y="1157333"/>
            <a:chExt cx="4053857" cy="1702562"/>
          </a:xfrm>
        </p:grpSpPr>
        <p:sp>
          <p:nvSpPr>
            <p:cNvPr id="5" name="Content Placeholder 2"/>
            <p:cNvSpPr txBox="1">
              <a:spLocks/>
            </p:cNvSpPr>
            <p:nvPr/>
          </p:nvSpPr>
          <p:spPr>
            <a:xfrm>
              <a:off x="1115616" y="1441348"/>
              <a:ext cx="2880320" cy="141854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141750" indent="-141750" algn="l" defTabSz="257175" rtl="0" eaLnBrk="1" latinLnBrk="0" hangingPunct="1">
                <a:spcBef>
                  <a:spcPts val="338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013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430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013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442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956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455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67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844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63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SzPct val="101000"/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638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813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88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i-FI" sz="2000" dirty="0">
                  <a:solidFill>
                    <a:srgbClr val="ACC700"/>
                  </a:solidFill>
                </a:rPr>
                <a:t>Organisatoriset tekijät</a:t>
              </a:r>
            </a:p>
            <a:p>
              <a:pPr marL="0" indent="0">
                <a:buNone/>
              </a:pPr>
              <a:r>
                <a:rPr lang="fi-FI" sz="1200" dirty="0"/>
                <a:t>Tapa, jolla työ on järjestetty, vaikuttaa siihen</a:t>
              </a:r>
              <a:r>
                <a:rPr lang="fi-FI" sz="1200" dirty="0">
                  <a:solidFill>
                    <a:srgbClr val="FF0000"/>
                  </a:solidFill>
                </a:rPr>
                <a:t> </a:t>
              </a:r>
              <a:r>
                <a:rPr lang="fi-FI" sz="1200" dirty="0"/>
                <a:t>kuinka kuormittavaksi työ </a:t>
              </a:r>
              <a:r>
                <a:rPr lang="fi-FI" sz="1200" dirty="0" smtClean="0"/>
                <a:t>koetaan.</a:t>
              </a:r>
              <a:r>
                <a:rPr lang="fi-FI" sz="1200" dirty="0" smtClean="0"/>
                <a:t>Tähän </a:t>
              </a:r>
              <a:r>
                <a:rPr lang="fi-FI" sz="1200" dirty="0"/>
                <a:t>liittyvät mm. yhtäjaksoisten työtuntien määrä, mahdollisuudet taukojen pitämiseen, työtahti ja työtehtävien vaihtelu.</a:t>
              </a:r>
            </a:p>
            <a:p>
              <a:endParaRPr lang="en-US" sz="2000" dirty="0"/>
            </a:p>
            <a:p>
              <a:pPr marL="0" indent="0">
                <a:buFont typeface="Wingdings" pitchFamily="2" charset="2"/>
                <a:buNone/>
              </a:pPr>
              <a:endParaRPr lang="en-US" sz="2000" dirty="0"/>
            </a:p>
            <a:p>
              <a:pPr marL="0" indent="0">
                <a:buFont typeface="Wingdings" pitchFamily="2" charset="2"/>
                <a:buNone/>
              </a:pPr>
              <a:endParaRPr lang="en-US" sz="2000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7921" y="1157333"/>
              <a:ext cx="1426070" cy="1475326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32657" y="2107908"/>
            <a:ext cx="4017347" cy="1491745"/>
            <a:chOff x="0" y="2544517"/>
            <a:chExt cx="4017347" cy="149174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544517"/>
              <a:ext cx="1332251" cy="1491745"/>
            </a:xfrm>
            <a:prstGeom prst="rect">
              <a:avLst/>
            </a:prstGeom>
          </p:spPr>
        </p:pic>
        <p:sp>
          <p:nvSpPr>
            <p:cNvPr id="13" name="Content Placeholder 2"/>
            <p:cNvSpPr txBox="1">
              <a:spLocks/>
            </p:cNvSpPr>
            <p:nvPr/>
          </p:nvSpPr>
          <p:spPr>
            <a:xfrm>
              <a:off x="1126627" y="2782263"/>
              <a:ext cx="2890720" cy="1224136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141750" indent="-141750" algn="l" defTabSz="257175" rtl="0" eaLnBrk="1" latinLnBrk="0" hangingPunct="1">
                <a:spcBef>
                  <a:spcPts val="338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013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430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013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442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956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455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67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844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63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SzPct val="101000"/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638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813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88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Wingdings" pitchFamily="2" charset="2"/>
                <a:buNone/>
              </a:pPr>
              <a:r>
                <a:rPr lang="fi-FI" sz="2000" dirty="0">
                  <a:solidFill>
                    <a:srgbClr val="ACC700"/>
                  </a:solidFill>
                </a:rPr>
                <a:t>Psykososiaaliset tekijät</a:t>
              </a:r>
            </a:p>
            <a:p>
              <a:pPr marL="0" indent="0">
                <a:buNone/>
              </a:pPr>
              <a:r>
                <a:rPr lang="fi-FI" sz="1200" dirty="0"/>
                <a:t>Vaikutusmahdollisuuksien puute työtehtävien tai työtahdin suhteen sekä työtoverien tai johdon antaman tuen puute voivat </a:t>
              </a:r>
              <a:r>
                <a:rPr lang="fi-FI" sz="1200" dirty="0"/>
                <a:t>lisätä </a:t>
              </a:r>
              <a:r>
                <a:rPr lang="fi-FI" sz="1200" dirty="0"/>
                <a:t>tule-sairauksien </a:t>
              </a:r>
              <a:r>
                <a:rPr lang="fi-FI" sz="1200" dirty="0"/>
                <a:t>riskiä. </a:t>
              </a:r>
            </a:p>
            <a:p>
              <a:pPr marL="0" indent="0">
                <a:buNone/>
              </a:pPr>
              <a:r>
                <a:rPr lang="fi-FI" sz="1200" dirty="0"/>
                <a:t>Liiallinen työkuorma ja kiivas työtahti voivat nostaa työntekijöiden stressitasoa, mikä voi puolestaan lisätä </a:t>
              </a:r>
              <a:r>
                <a:rPr lang="fi-FI" sz="1200" dirty="0" err="1"/>
                <a:t>lihasjännistystä</a:t>
              </a:r>
              <a:r>
                <a:rPr lang="fi-FI" sz="1200" dirty="0"/>
                <a:t>.</a:t>
              </a:r>
              <a:endParaRPr lang="en-US" sz="12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268349" y="2605523"/>
            <a:ext cx="4120075" cy="1487054"/>
            <a:chOff x="22678" y="2380840"/>
            <a:chExt cx="4120075" cy="148705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78" y="2380840"/>
              <a:ext cx="1332251" cy="1487054"/>
            </a:xfrm>
            <a:prstGeom prst="rect">
              <a:avLst/>
            </a:prstGeom>
          </p:spPr>
        </p:pic>
        <p:sp>
          <p:nvSpPr>
            <p:cNvPr id="14" name="Content Placeholder 2"/>
            <p:cNvSpPr txBox="1">
              <a:spLocks/>
            </p:cNvSpPr>
            <p:nvPr/>
          </p:nvSpPr>
          <p:spPr>
            <a:xfrm>
              <a:off x="1193585" y="2629098"/>
              <a:ext cx="2949168" cy="870097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141750" indent="-141750" algn="l" defTabSz="257175" rtl="0" eaLnBrk="1" latinLnBrk="0" hangingPunct="1">
                <a:spcBef>
                  <a:spcPts val="338"/>
                </a:spcBef>
                <a:spcAft>
                  <a:spcPts val="0"/>
                </a:spcAft>
                <a:buClr>
                  <a:schemeClr val="tx2"/>
                </a:buClr>
                <a:buFont typeface="Wingdings" pitchFamily="2" charset="2"/>
                <a:buChar char="§"/>
                <a:defRPr sz="1013" b="1" i="0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430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1013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3442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956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4550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•"/>
                <a:defRPr sz="9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46750" indent="-101250" algn="l" defTabSz="257175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Font typeface="Arial" pitchFamily="34" charset="0"/>
                <a:buChar char="−"/>
                <a:defRPr sz="844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4463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SzPct val="101000"/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71638" indent="-128588" algn="l" defTabSz="257175" rtl="0" eaLnBrk="1" latinLnBrk="0" hangingPunct="1">
                <a:spcBef>
                  <a:spcPts val="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928813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85988" indent="-128588" algn="l" defTabSz="257175" rtl="0" eaLnBrk="1" latinLnBrk="0" hangingPunct="1">
                <a:spcBef>
                  <a:spcPct val="20000"/>
                </a:spcBef>
                <a:buClr>
                  <a:schemeClr val="tx2"/>
                </a:buClr>
                <a:buFont typeface="Courier New" pitchFamily="49" charset="0"/>
                <a:buChar char="o"/>
                <a:defRPr sz="675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fi-FI" sz="2000" dirty="0">
                  <a:solidFill>
                    <a:srgbClr val="ACC700"/>
                  </a:solidFill>
                </a:rPr>
                <a:t>Yksilölliset tekijät</a:t>
              </a:r>
            </a:p>
            <a:p>
              <a:pPr marL="0" indent="0">
                <a:buNone/>
              </a:pPr>
              <a:r>
                <a:rPr lang="fi-FI" sz="1200" dirty="0"/>
                <a:t>Esimerkiksi ikä, sukupuoli, pituus, </a:t>
              </a:r>
              <a:r>
                <a:rPr lang="fi-FI" sz="1200" dirty="0"/>
                <a:t>terveydentila ja opastuksen puute voivat myös olla </a:t>
              </a:r>
              <a:r>
                <a:rPr lang="fi-FI" sz="1200" dirty="0"/>
                <a:t>tule-sairauksien </a:t>
              </a:r>
              <a:r>
                <a:rPr lang="fi-FI" sz="1200" dirty="0"/>
                <a:t>riskitekijöitä, jos riskien hallinta on puutteellista. </a:t>
              </a:r>
            </a:p>
            <a:p>
              <a:pPr marL="141605" indent="-141605"/>
              <a:endParaRPr lang="en-US" sz="2000" dirty="0"/>
            </a:p>
            <a:p>
              <a:pPr marL="141605" indent="-141605"/>
              <a:endParaRPr lang="en-US" sz="2000" dirty="0">
                <a:cs typeface="Arial"/>
              </a:endParaRPr>
            </a:p>
            <a:p>
              <a:pPr marL="141605" indent="-141605"/>
              <a:endParaRPr lang="en-US" sz="2000" dirty="0">
                <a:cs typeface="Arial"/>
              </a:endParaRPr>
            </a:p>
            <a:p>
              <a:pPr marL="0" indent="0">
                <a:buFont typeface="Wingdings" pitchFamily="2" charset="2"/>
                <a:buNone/>
              </a:pPr>
              <a:endParaRPr lang="en-US" sz="2000" dirty="0"/>
            </a:p>
            <a:p>
              <a:pPr marL="0" indent="0">
                <a:buFont typeface="Wingdings" pitchFamily="2" charset="2"/>
                <a:buNone/>
              </a:pP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64082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627534"/>
            <a:ext cx="7056784" cy="3312368"/>
          </a:xfrm>
        </p:spPr>
        <p:txBody>
          <a:bodyPr lIns="0" tIns="0" rIns="0" bIns="0">
            <a:noAutofit/>
          </a:bodyPr>
          <a:lstStyle/>
          <a:p>
            <a:endParaRPr lang="en-US" sz="2000" dirty="0"/>
          </a:p>
          <a:p>
            <a:r>
              <a:rPr lang="fi-FI" sz="2000" dirty="0"/>
              <a:t>Riskinarvioinnissa tarkastellaan järjestelmällisesti kaikkia työn näkökulmia ja tutkitaan</a:t>
            </a:r>
          </a:p>
          <a:p>
            <a:pPr lvl="1"/>
            <a:r>
              <a:rPr lang="fi-FI" sz="2000" dirty="0"/>
              <a:t>mikä voi aiheuttaa vahinkoa tai haittaa,</a:t>
            </a:r>
          </a:p>
          <a:p>
            <a:pPr lvl="1"/>
            <a:r>
              <a:rPr lang="fi-FI" sz="2000" dirty="0"/>
              <a:t>voidaanko vaaratekijät poistaa ja jos ei voida,</a:t>
            </a:r>
          </a:p>
          <a:p>
            <a:pPr lvl="1"/>
            <a:r>
              <a:rPr lang="fi-FI" sz="2000" dirty="0"/>
              <a:t>mitä ehkäiseviä tai suojaavia toimia on otettava käyttöön riskien hallitsemiseksi.</a:t>
            </a:r>
          </a:p>
          <a:p>
            <a:r>
              <a:rPr lang="fi-FI" sz="2000" dirty="0" smtClean="0"/>
              <a:t>Riskinarviointi </a:t>
            </a:r>
            <a:r>
              <a:rPr lang="fi-FI" sz="2000" dirty="0"/>
              <a:t>on onnistuneen </a:t>
            </a:r>
            <a:r>
              <a:rPr lang="fi-FI" sz="2000" dirty="0"/>
              <a:t>tule-sairauksien</a:t>
            </a:r>
            <a:r>
              <a:rPr lang="fi-FI" sz="2000" dirty="0" smtClean="0"/>
              <a:t> </a:t>
            </a:r>
            <a:r>
              <a:rPr lang="fi-FI" sz="2000" dirty="0"/>
              <a:t>ehkäisyn ja hallinnan perusta</a:t>
            </a:r>
          </a:p>
          <a:p>
            <a:r>
              <a:rPr lang="fi-FI" sz="2000" dirty="0" smtClean="0"/>
              <a:t>Työntekijöitä </a:t>
            </a:r>
            <a:r>
              <a:rPr lang="fi-FI" sz="2000" dirty="0"/>
              <a:t>pitää kuulla ja heidän tulee olla mukana arvioinnissa.</a:t>
            </a:r>
          </a:p>
          <a:p>
            <a:pPr marL="0" indent="0">
              <a:buNone/>
            </a:pPr>
            <a:endParaRPr lang="fi-FI" sz="2000" dirty="0"/>
          </a:p>
          <a:p>
            <a:pPr marL="0" indent="0">
              <a:buNone/>
            </a:pPr>
            <a:endParaRPr lang="en-GB" alt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58262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i-FI" sz="2400"/>
              <a:t>Mitä riskinarviointi on?</a:t>
            </a:r>
          </a:p>
        </p:txBody>
      </p:sp>
    </p:spTree>
    <p:extLst>
      <p:ext uri="{BB962C8B-B14F-4D97-AF65-F5344CB8AC3E}">
        <p14:creationId xmlns:p14="http://schemas.microsoft.com/office/powerpoint/2010/main" val="306577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248" y="1102551"/>
            <a:ext cx="3739280" cy="2846933"/>
          </a:xfrm>
        </p:spPr>
        <p:txBody>
          <a:bodyPr wrap="square" lIns="0" tIns="0" rIns="0" bIns="0">
            <a:spAutoFit/>
          </a:bodyPr>
          <a:lstStyle/>
          <a:p>
            <a:pPr marL="0" indent="0">
              <a:buNone/>
            </a:pPr>
            <a:endParaRPr lang="en-US" sz="2000" dirty="0"/>
          </a:p>
          <a:p>
            <a:pPr marL="342900" indent="-342900"/>
            <a:r>
              <a:rPr lang="fi-FI" sz="2000" dirty="0"/>
              <a:t>Tule-sairauksien riskinarvioinnissa </a:t>
            </a:r>
            <a:r>
              <a:rPr lang="fi-FI" sz="2000" dirty="0"/>
              <a:t>sovelletaan samoja perusperiaatteita ja prosesseja kuin muiden työperäisten riskien kohdalla.</a:t>
            </a:r>
          </a:p>
          <a:p>
            <a:pPr marL="0" indent="0">
              <a:buNone/>
            </a:pPr>
            <a:endParaRPr lang="en-GB" alt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58064" y="-92546"/>
            <a:ext cx="7758352" cy="79208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i-FI" sz="2400" dirty="0"/>
              <a:t>Tule-</a:t>
            </a:r>
            <a:r>
              <a:rPr lang="fi-FI" sz="2400" dirty="0" smtClean="0"/>
              <a:t>sairauksi</a:t>
            </a:r>
            <a:r>
              <a:rPr lang="fi-FI" sz="2400" strike="sngStrike" dirty="0" smtClean="0"/>
              <a:t>a</a:t>
            </a:r>
            <a:r>
              <a:rPr lang="fi-FI" sz="2400" dirty="0" smtClean="0"/>
              <a:t> riskinarviointi</a:t>
            </a:r>
            <a:endParaRPr lang="fi-FI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3995936" y="483518"/>
            <a:ext cx="4408288" cy="4379138"/>
            <a:chOff x="-158403" y="-72008"/>
            <a:chExt cx="5177737" cy="51435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8403" y="-72008"/>
              <a:ext cx="5177737" cy="51435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 rot="16200000">
              <a:off x="1998512" y="433143"/>
              <a:ext cx="1285013" cy="469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10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Valmistau-</a:t>
              </a:r>
              <a:r>
                <a:rPr lang="fi-FI" sz="1000" b="1" dirty="0" err="1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tuminen</a:t>
              </a:r>
              <a:endParaRPr lang="fi-FI" sz="1000" b="1" dirty="0">
                <a:solidFill>
                  <a:schemeClr val="accent1"/>
                </a:solidFill>
                <a:latin typeface="+mj-lt"/>
                <a:ea typeface="+mj-ea"/>
                <a:cs typeface="Trebuchet MS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19770935">
              <a:off x="3292754" y="1589825"/>
              <a:ext cx="1506281" cy="289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10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Tunnistaminen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 rot="1752754">
              <a:off x="3316087" y="3424519"/>
              <a:ext cx="1157512" cy="289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10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Arviointi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 rot="19738701">
              <a:off x="543735" y="3198112"/>
              <a:ext cx="1334404" cy="4699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10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Toiminta-suunnitelma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1775785">
              <a:off x="248948" y="1776853"/>
              <a:ext cx="1459703" cy="289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10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Toimenpiteet</a:t>
              </a:r>
              <a:endParaRPr lang="fi-FI" sz="1000" b="1" dirty="0">
                <a:solidFill>
                  <a:schemeClr val="accent1"/>
                </a:solidFill>
                <a:latin typeface="+mj-lt"/>
                <a:ea typeface="+mj-ea"/>
                <a:cs typeface="Trebuchet M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 rot="5231705">
              <a:off x="1660910" y="780756"/>
              <a:ext cx="1157511" cy="2891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1000" b="1" dirty="0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Seuranta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80318" y="2087420"/>
              <a:ext cx="2056358" cy="690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1600" b="1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RISKIN-</a:t>
              </a:r>
            </a:p>
            <a:p>
              <a:pPr algn="ctr"/>
              <a:r>
                <a:rPr lang="fi-FI" sz="1600" b="1">
                  <a:solidFill>
                    <a:schemeClr val="accent1"/>
                  </a:solidFill>
                  <a:latin typeface="+mj-lt"/>
                  <a:ea typeface="+mj-ea"/>
                  <a:cs typeface="Trebuchet MS"/>
                </a:rPr>
                <a:t>ARVIOINTI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5611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768" y="915566"/>
            <a:ext cx="8838728" cy="4562788"/>
          </a:xfrm>
        </p:spPr>
        <p:txBody>
          <a:bodyPr wrap="square" lIns="0" tIns="0" rIns="0" bIns="0">
            <a:spAutoFit/>
          </a:bodyPr>
          <a:lstStyle/>
          <a:p>
            <a:pPr marL="342900" indent="-342900"/>
            <a:r>
              <a:rPr lang="fi-FI" sz="2000" dirty="0"/>
              <a:t>Päätetään, kuka johtaa prosessia</a:t>
            </a:r>
            <a:r>
              <a:rPr lang="fi-FI" sz="2000" dirty="0"/>
              <a:t>.</a:t>
            </a:r>
          </a:p>
          <a:p>
            <a:pPr marL="443865" lvl="1" indent="-342900"/>
            <a:r>
              <a:rPr lang="fi-FI" sz="1800" dirty="0"/>
              <a:t>Se voi olla työntekijä itse, työnantajan nimeämä työntekijä, </a:t>
            </a:r>
            <a:br>
              <a:rPr lang="fi-FI" sz="1800" dirty="0"/>
            </a:br>
            <a:r>
              <a:rPr lang="fi-FI" sz="1800" dirty="0"/>
              <a:t>työterveyden tai –turvallisuuden asiantuntija yms. </a:t>
            </a:r>
            <a:endParaRPr lang="fi-FI" sz="1800" dirty="0" smtClean="0"/>
          </a:p>
          <a:p>
            <a:pPr marL="443865" lvl="1" indent="-342900"/>
            <a:r>
              <a:rPr lang="fi-FI" sz="1800" dirty="0"/>
              <a:t>Tarkastellaan </a:t>
            </a:r>
            <a:r>
              <a:rPr lang="fi-FI" sz="1800" dirty="0"/>
              <a:t>käytettävissä olevia tietoja. </a:t>
            </a:r>
          </a:p>
          <a:p>
            <a:pPr marL="443865" lvl="1" indent="-342900"/>
            <a:r>
              <a:rPr lang="fi-FI" sz="1800" dirty="0"/>
              <a:t>Kuvaukset </a:t>
            </a:r>
            <a:r>
              <a:rPr lang="fi-FI" sz="1800" dirty="0"/>
              <a:t>työtehtävistä, joihin liittyy </a:t>
            </a:r>
            <a:r>
              <a:rPr lang="fi-FI" sz="1800" dirty="0"/>
              <a:t>tule-sairauksien </a:t>
            </a:r>
            <a:r>
              <a:rPr lang="fi-FI" sz="1800" dirty="0"/>
              <a:t>riski.</a:t>
            </a:r>
          </a:p>
          <a:p>
            <a:pPr marL="443865" lvl="1" indent="-342900"/>
            <a:r>
              <a:rPr lang="fi-FI" sz="1800" dirty="0"/>
              <a:t>Saatavilla olevat tiedot:, kuten </a:t>
            </a:r>
            <a:r>
              <a:rPr lang="fi-FI" sz="1800" dirty="0"/>
              <a:t>tiedot tapaturmista </a:t>
            </a:r>
            <a:r>
              <a:rPr lang="fi-FI" sz="1800" dirty="0"/>
              <a:t>ja sairastumisistaet, </a:t>
            </a:r>
            <a:br>
              <a:rPr lang="fi-FI" sz="1800" dirty="0"/>
            </a:br>
            <a:r>
              <a:rPr lang="fi-FI" sz="1800" dirty="0"/>
              <a:t>työntekijöiden tekemät valitukset, poissaolotilastot jne.</a:t>
            </a:r>
          </a:p>
          <a:p>
            <a:pPr marL="443865" lvl="1" indent="-342900"/>
            <a:r>
              <a:rPr lang="fi-FI" sz="1800" dirty="0"/>
              <a:t>Kansallisten toimivaltaisten viranomaisten (kuten ministeriöiden ja Työterveyslaitos jne.) </a:t>
            </a:r>
            <a:r>
              <a:rPr lang="fi-FI" sz="1800" dirty="0" smtClean="0"/>
              <a:t>Tule-sairauksia </a:t>
            </a:r>
            <a:r>
              <a:rPr lang="fi-FI" sz="1800" dirty="0"/>
              <a:t>koskevat ohjeet.</a:t>
            </a:r>
          </a:p>
          <a:p>
            <a:pPr marL="443865" lvl="1" indent="-342900"/>
            <a:r>
              <a:rPr lang="fi-FI" sz="1800" dirty="0"/>
              <a:t>Toimialajärjestöjen laatimat ohjeet, tarkistuslistat tai oppaat.</a:t>
            </a:r>
          </a:p>
          <a:p>
            <a:pPr marL="342900" indent="-342900"/>
            <a:r>
              <a:rPr lang="fi-FI" sz="2000" dirty="0"/>
              <a:t>Päätetään, miten ja milloin työntekijät saavat tietoa ja voivat osallistu</a:t>
            </a:r>
            <a:r>
              <a:rPr lang="fi-FI" sz="2000" dirty="0"/>
              <a:t>a.</a:t>
            </a:r>
          </a:p>
          <a:p>
            <a:pPr marL="342900" indent="-342900"/>
            <a:r>
              <a:rPr lang="fi-FI" sz="2000" dirty="0"/>
              <a:t>Laaditaan suunnitelma – päätetään, mitä milloinkin tehdään</a:t>
            </a:r>
            <a:r>
              <a:rPr lang="fi-FI" sz="2000" dirty="0">
                <a:solidFill>
                  <a:srgbClr val="FF0000"/>
                </a:solidFill>
              </a:rPr>
              <a:t>.</a:t>
            </a:r>
            <a:endParaRPr lang="fi-FI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552" y="0"/>
            <a:ext cx="8280920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i-FI" sz="2400"/>
              <a:t>Valmistautuminen </a:t>
            </a:r>
            <a:br>
              <a:rPr lang="fi-FI" sz="2400"/>
            </a:br>
            <a:r>
              <a:rPr lang="fi-FI" sz="1800"/>
              <a:t>Tietyt asiat on käytävä läpi ennen kuin prosessin voi aloittaa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-236562"/>
            <a:ext cx="2054356" cy="230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1646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691564"/>
            <a:ext cx="8352928" cy="3993401"/>
          </a:xfrm>
        </p:spPr>
        <p:txBody>
          <a:bodyPr wrap="square" lIns="0" tIns="0" rIns="0" bIns="0">
            <a:spAutoFit/>
          </a:bodyPr>
          <a:lstStyle/>
          <a:p>
            <a:pPr marL="141605" indent="-141605"/>
            <a:r>
              <a:rPr lang="fi-FI" sz="2000" dirty="0"/>
              <a:t>Kiinnitä huomiota näihin tekijöihin </a:t>
            </a:r>
            <a:r>
              <a:rPr lang="fi-FI" sz="2000" dirty="0"/>
              <a:t>tule-sairauksien </a:t>
            </a:r>
            <a:r>
              <a:rPr lang="fi-FI" sz="2000" dirty="0"/>
              <a:t>riskitekijöiden arvioinnissa: </a:t>
            </a:r>
            <a:endParaRPr lang="fi-FI" sz="2000" dirty="0"/>
          </a:p>
          <a:p>
            <a:pPr marL="141605" indent="-141605"/>
            <a:r>
              <a:rPr lang="fi-FI" sz="2000" b="1" dirty="0" smtClean="0"/>
              <a:t>Fyysiset </a:t>
            </a:r>
            <a:r>
              <a:rPr lang="fi-FI" sz="2000" b="1" dirty="0"/>
              <a:t>ja ympäristötekijät </a:t>
            </a:r>
            <a:r>
              <a:rPr lang="fi-FI" sz="1800" dirty="0"/>
              <a:t>(esim</a:t>
            </a:r>
            <a:r>
              <a:rPr lang="fi-FI" sz="2000" dirty="0"/>
              <a:t>. työasennot, </a:t>
            </a:r>
            <a:r>
              <a:rPr lang="fi-FI" sz="2000" dirty="0"/>
              <a:t>toistotyö, </a:t>
            </a:r>
            <a:r>
              <a:rPr lang="fi-FI" sz="2000" dirty="0"/>
              <a:t>raskaat kuormat, (huono) </a:t>
            </a:r>
            <a:r>
              <a:rPr lang="fi-FI" sz="2000" dirty="0"/>
              <a:t>valaistus, lämpöolosuhteet).</a:t>
            </a:r>
            <a:endParaRPr lang="fi-FI" sz="2000" dirty="0"/>
          </a:p>
          <a:p>
            <a:pPr marL="242570" lvl="1" indent="-100965"/>
            <a:r>
              <a:rPr lang="fi-FI" sz="2000" b="1" dirty="0"/>
              <a:t>Työn organisointiin liittyvät tekijät </a:t>
            </a:r>
            <a:r>
              <a:rPr lang="fi-FI" sz="1800" dirty="0"/>
              <a:t>(esim. pitkät työpäivät, taukomahdollisuudet, työtahti</a:t>
            </a:r>
            <a:r>
              <a:rPr lang="fi-FI" sz="1800" dirty="0"/>
              <a:t>).</a:t>
            </a:r>
          </a:p>
          <a:p>
            <a:pPr marL="242570" lvl="1" indent="-100965"/>
            <a:r>
              <a:rPr lang="fi-FI" sz="2000" b="1" dirty="0"/>
              <a:t>Psykososiaaliset tekijät </a:t>
            </a:r>
            <a:r>
              <a:rPr lang="fi-FI" sz="1800" dirty="0"/>
              <a:t>(esim. mahdollisuus </a:t>
            </a:r>
            <a:r>
              <a:rPr lang="fi-FI" sz="1800" dirty="0"/>
              <a:t>vaikuttaa työtehtäviin</a:t>
            </a:r>
            <a:r>
              <a:rPr lang="fi-FI" sz="1800" dirty="0"/>
              <a:t>, työtoverien/johdon antama tuki</a:t>
            </a:r>
            <a:r>
              <a:rPr lang="fi-FI" sz="1800" dirty="0"/>
              <a:t>).</a:t>
            </a:r>
          </a:p>
          <a:p>
            <a:pPr marL="242570" lvl="1" indent="-100965"/>
            <a:r>
              <a:rPr lang="fi-FI" sz="2000" b="1" dirty="0"/>
              <a:t>Yksilölliset tekijät</a:t>
            </a:r>
            <a:r>
              <a:rPr lang="fi-FI" sz="1800" dirty="0"/>
              <a:t> (esim. ikä, sukupuoli, fyysiset edellytykset, aiempi </a:t>
            </a:r>
            <a:r>
              <a:rPr lang="fi-FI" sz="1800" dirty="0" smtClean="0"/>
              <a:t>terveydentila)</a:t>
            </a:r>
            <a:r>
              <a:rPr lang="fi-FI" sz="1800" dirty="0" smtClean="0">
                <a:solidFill>
                  <a:srgbClr val="FF0000"/>
                </a:solidFill>
              </a:rPr>
              <a:t>.</a:t>
            </a:r>
            <a:endParaRPr lang="fi-FI" sz="1800" dirty="0">
              <a:solidFill>
                <a:srgbClr val="FF0000"/>
              </a:solidFill>
              <a:cs typeface="Arial"/>
            </a:endParaRPr>
          </a:p>
          <a:p>
            <a:pPr marL="141605" indent="-141605"/>
            <a:r>
              <a:rPr lang="fi-FI" sz="2000" dirty="0"/>
              <a:t>Ota huomioon em</a:t>
            </a:r>
            <a:r>
              <a:rPr lang="fi-FI" sz="2000" dirty="0"/>
              <a:t>. tekijöiden </a:t>
            </a:r>
            <a:r>
              <a:rPr lang="fi-FI" sz="2000" dirty="0"/>
              <a:t>yhteisvaikutus. </a:t>
            </a:r>
          </a:p>
          <a:p>
            <a:pPr marL="141605" indent="-141605"/>
            <a:r>
              <a:rPr lang="fi-FI" sz="2000" dirty="0"/>
              <a:t>Ole järjestelmällinen ja varmista, että kaikki oleelliset riskit ja ongelmat on tunnistettu.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552" y="0"/>
            <a:ext cx="775835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i-FI" sz="2400" dirty="0" smtClean="0"/>
              <a:t>T</a:t>
            </a:r>
            <a:r>
              <a:rPr lang="fi-FI" sz="2400" dirty="0">
                <a:latin typeface="+mn-lt"/>
                <a:ea typeface="+mn-ea"/>
                <a:cs typeface="+mn-cs"/>
              </a:rPr>
              <a:t>ule</a:t>
            </a:r>
            <a:r>
              <a:rPr lang="fi-FI" sz="2400" dirty="0" smtClean="0"/>
              <a:t>-sairauksien </a:t>
            </a:r>
            <a:r>
              <a:rPr lang="fi-FI" sz="2400" dirty="0"/>
              <a:t>riskitekijöiden </a:t>
            </a:r>
            <a:br>
              <a:rPr lang="fi-FI" sz="2400" dirty="0"/>
            </a:br>
            <a:r>
              <a:rPr lang="fi-FI" sz="2400" dirty="0"/>
              <a:t>tunnistaminen työpaikalla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-295049"/>
            <a:ext cx="2100076" cy="228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420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8208912" cy="3140860"/>
          </a:xfrm>
        </p:spPr>
        <p:txBody>
          <a:bodyPr wrap="square" lIns="0" tIns="0" rIns="0" bIns="0">
            <a:spAutoFit/>
          </a:bodyPr>
          <a:lstStyle/>
          <a:p>
            <a:pPr marL="141605" indent="-141605">
              <a:lnSpc>
                <a:spcPct val="90000"/>
              </a:lnSpc>
            </a:pPr>
            <a:r>
              <a:rPr lang="fi-FI" sz="2000" dirty="0"/>
              <a:t>Henkilöryhmiin, jotka voivat olla muita alttiimpia </a:t>
            </a:r>
            <a:br>
              <a:rPr lang="fi-FI" sz="2000" dirty="0"/>
            </a:br>
            <a:r>
              <a:rPr lang="fi-FI" sz="2000" dirty="0"/>
              <a:t>tule-riskeille</a:t>
            </a:r>
            <a:r>
              <a:rPr lang="fi-FI" sz="2000" dirty="0"/>
              <a:t>, on </a:t>
            </a:r>
            <a:r>
              <a:rPr lang="fi-FI" sz="2000" dirty="0"/>
              <a:t>kiinnitettävä erityistä huomiota</a:t>
            </a:r>
            <a:r>
              <a:rPr lang="fi-FI" sz="2000" dirty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  <a:p>
            <a:pPr marL="141605" indent="-141605">
              <a:lnSpc>
                <a:spcPct val="90000"/>
              </a:lnSpc>
            </a:pPr>
            <a:r>
              <a:rPr lang="fi-FI" sz="2000" dirty="0" smtClean="0"/>
              <a:t>Kohonnut </a:t>
            </a:r>
            <a:r>
              <a:rPr lang="fi-FI" sz="2000" dirty="0"/>
              <a:t>riski </a:t>
            </a:r>
            <a:r>
              <a:rPr lang="fi-FI" sz="2000" dirty="0"/>
              <a:t>voi olla suurempi </a:t>
            </a:r>
            <a:br>
              <a:rPr lang="fi-FI" sz="2000" dirty="0"/>
            </a:br>
            <a:r>
              <a:rPr lang="fi-FI" sz="2000" dirty="0"/>
              <a:t>seuraavista syistä:</a:t>
            </a:r>
            <a:r>
              <a:rPr lang="fi-FI" sz="2000" b="0" dirty="0">
                <a:solidFill>
                  <a:schemeClr val="tx1"/>
                </a:solidFill>
              </a:rPr>
              <a:t/>
            </a:r>
            <a:br>
              <a:rPr lang="fi-FI" sz="2000" b="0" dirty="0">
                <a:solidFill>
                  <a:schemeClr val="tx1"/>
                </a:solidFill>
              </a:rPr>
            </a:br>
            <a:r>
              <a:rPr lang="fi-FI" sz="1800" b="0" dirty="0" smtClean="0">
                <a:solidFill>
                  <a:schemeClr val="tx1"/>
                </a:solidFill>
              </a:rPr>
              <a:t>• toistuva </a:t>
            </a:r>
            <a:r>
              <a:rPr lang="fi-FI" sz="1800" b="0" dirty="0">
                <a:solidFill>
                  <a:schemeClr val="tx1"/>
                </a:solidFill>
              </a:rPr>
              <a:t>tai </a:t>
            </a:r>
            <a:r>
              <a:rPr lang="fi-FI" sz="1800" b="0" dirty="0">
                <a:solidFill>
                  <a:schemeClr val="tx1"/>
                </a:solidFill>
              </a:rPr>
              <a:t>samanaikainen altistuminen useammalle </a:t>
            </a:r>
            <a:r>
              <a:rPr lang="fi-FI" sz="1800" b="0" dirty="0">
                <a:solidFill>
                  <a:schemeClr val="tx1"/>
                </a:solidFill>
              </a:rPr>
              <a:t>tule-sairauksien </a:t>
            </a:r>
            <a:r>
              <a:rPr lang="fi-FI" sz="1800" b="0" dirty="0">
                <a:solidFill>
                  <a:schemeClr val="tx1"/>
                </a:solidFill>
              </a:rPr>
              <a:t>riskitekijälle </a:t>
            </a:r>
            <a:r>
              <a:rPr lang="fi-FI" sz="1800" b="0" dirty="0">
                <a:solidFill>
                  <a:schemeClr val="tx1"/>
                </a:solidFill>
              </a:rPr>
              <a:t>(</a:t>
            </a:r>
            <a:r>
              <a:rPr lang="fi-FI" sz="1800" b="0" dirty="0">
                <a:solidFill>
                  <a:schemeClr val="tx1"/>
                </a:solidFill>
              </a:rPr>
              <a:t>esimerkiksi toistuvat käsien tai käsivarsien liikkeet, tärinä, raskaiden kuormien kantaminen tai siirtäminen, häirintä ja kiusaaminen, stressi) </a:t>
            </a:r>
          </a:p>
          <a:p>
            <a:pPr marL="242570" lvl="1" indent="-100965">
              <a:lnSpc>
                <a:spcPct val="90000"/>
              </a:lnSpc>
            </a:pPr>
            <a:r>
              <a:rPr lang="fi-FI" sz="1800" dirty="0"/>
              <a:t> </a:t>
            </a:r>
            <a:r>
              <a:rPr lang="fi-FI" sz="1800" dirty="0"/>
              <a:t>toimiala </a:t>
            </a:r>
            <a:r>
              <a:rPr lang="fi-FI" sz="1800" dirty="0"/>
              <a:t>(kuten </a:t>
            </a:r>
            <a:r>
              <a:rPr lang="fi-FI" sz="1800" dirty="0"/>
              <a:t>rakennusala</a:t>
            </a:r>
            <a:r>
              <a:rPr lang="fi-FI" sz="1800" dirty="0"/>
              <a:t>, maatalous, terveydenhuolto ja sosiaalityö)</a:t>
            </a:r>
          </a:p>
          <a:p>
            <a:pPr marL="242570" lvl="1" indent="-100965">
              <a:lnSpc>
                <a:spcPct val="90000"/>
              </a:lnSpc>
            </a:pPr>
            <a:r>
              <a:rPr lang="fi-FI" sz="1800" dirty="0"/>
              <a:t> </a:t>
            </a:r>
            <a:r>
              <a:rPr lang="fi-FI" sz="1800" dirty="0"/>
              <a:t>ammatti </a:t>
            </a:r>
            <a:r>
              <a:rPr lang="fi-FI" sz="1800" dirty="0"/>
              <a:t>(esimerkiksi ruumiillisen työn tekijöillä tai vähäistä ammattitaitoa vaativissa tehtävissä työskentelevillä </a:t>
            </a:r>
            <a:r>
              <a:rPr lang="fi-FI" sz="1800" dirty="0"/>
              <a:t>tule-sairaudet </a:t>
            </a:r>
            <a:r>
              <a:rPr lang="fi-FI" sz="1800" dirty="0"/>
              <a:t>ovat yleisempiä kuin muilla)</a:t>
            </a:r>
          </a:p>
          <a:p>
            <a:pPr marL="242570" lvl="1" indent="-100965">
              <a:lnSpc>
                <a:spcPct val="90000"/>
              </a:lnSpc>
            </a:pPr>
            <a:r>
              <a:rPr lang="fi-FI" sz="1800" dirty="0"/>
              <a:t> yksilölliset tekijät (kuten kokemuksen tai koulutuksen puute, terveydentila)</a:t>
            </a:r>
            <a:r>
              <a:rPr lang="fi-FI" sz="1800" dirty="0">
                <a:solidFill>
                  <a:srgbClr val="FF0000"/>
                </a:solidFill>
              </a:rPr>
              <a:t>.</a:t>
            </a:r>
            <a:endParaRPr lang="fi-FI" sz="1800" dirty="0">
              <a:solidFill>
                <a:srgbClr val="FF0000"/>
              </a:solidFill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67558" y="0"/>
            <a:ext cx="7442313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i-FI" sz="2400" dirty="0">
                <a:solidFill>
                  <a:schemeClr val="accent1"/>
                </a:solidFill>
              </a:rPr>
              <a:t>Tunnista lisääntynyt tule-sairauksien </a:t>
            </a:r>
            <a:r>
              <a:rPr lang="fi-FI" sz="2400" dirty="0" smtClean="0">
                <a:solidFill>
                  <a:schemeClr val="accent1"/>
                </a:solidFill>
              </a:rPr>
              <a:t>riski</a:t>
            </a:r>
            <a:endParaRPr lang="fi-FI" sz="2400" strike="sngStrike" dirty="0">
              <a:solidFill>
                <a:schemeClr val="accent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040" y="-236562"/>
            <a:ext cx="2100076" cy="228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287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5352" y="915566"/>
            <a:ext cx="7128792" cy="3482815"/>
          </a:xfrm>
        </p:spPr>
        <p:txBody>
          <a:bodyPr lIns="0" tIns="0" rIns="0" bIns="0">
            <a:noAutofit/>
          </a:bodyPr>
          <a:lstStyle/>
          <a:p>
            <a:pPr marL="141605" indent="-141605"/>
            <a:r>
              <a:rPr lang="fi-FI" sz="2000" dirty="0"/>
              <a:t>Arvioidaan tunnistettuihin vaaratekijöihin liittyvät riskit </a:t>
            </a:r>
            <a:r>
              <a:rPr lang="fi-FI" sz="2000" dirty="0" smtClean="0"/>
              <a:t>:</a:t>
            </a:r>
            <a:endParaRPr lang="en-US" dirty="0"/>
          </a:p>
          <a:p>
            <a:pPr marL="242570" lvl="1" indent="-100965"/>
            <a:r>
              <a:rPr lang="fi-FI" sz="2000" dirty="0"/>
              <a:t>kuinka todennäköisesti vaaratekijä aiheuttaa haittaa</a:t>
            </a:r>
            <a:endParaRPr lang="fi-FI" sz="2000" dirty="0">
              <a:cs typeface="Arial"/>
            </a:endParaRPr>
          </a:p>
          <a:p>
            <a:pPr marL="242570" lvl="1" indent="-100965"/>
            <a:r>
              <a:rPr lang="fi-FI" sz="2000" dirty="0"/>
              <a:t>kuinka vakava tällainen haitta todennäköisesti olisi</a:t>
            </a:r>
            <a:endParaRPr lang="fi-FI" sz="2000" dirty="0">
              <a:cs typeface="Arial"/>
            </a:endParaRPr>
          </a:p>
          <a:p>
            <a:pPr marL="242570" lvl="1" indent="-100965"/>
            <a:r>
              <a:rPr lang="fi-FI" sz="2000" dirty="0"/>
              <a:t>kuinka usein (ja kuinka </a:t>
            </a:r>
            <a:r>
              <a:rPr lang="fi-FI" sz="2000" dirty="0"/>
              <a:t>monet</a:t>
            </a:r>
            <a:r>
              <a:rPr lang="fi-FI" sz="2000" dirty="0"/>
              <a:t>) työntekijät altistuvat kyseiselle riskitekijälle.</a:t>
            </a:r>
          </a:p>
          <a:p>
            <a:pPr marL="141605" indent="-141605"/>
            <a:r>
              <a:rPr lang="fi-FI" sz="2000" dirty="0"/>
              <a:t>Määritellään toimenpiteiden tärkeysjärjestys prioriteetit riskinarvioinnin perusteella.</a:t>
            </a:r>
          </a:p>
          <a:p>
            <a:pPr marL="141605" indent="-141605"/>
            <a:r>
              <a:rPr lang="fi-FI" sz="2000" dirty="0"/>
              <a:t>Toimenpiteet </a:t>
            </a:r>
            <a:r>
              <a:rPr lang="fi-FI" sz="2000" dirty="0"/>
              <a:t>tule-sairauksien </a:t>
            </a:r>
            <a:r>
              <a:rPr lang="fi-FI" sz="2000" dirty="0"/>
              <a:t>ehkäisemiseksi tai minimoimiseksi on olennaista </a:t>
            </a:r>
            <a:r>
              <a:rPr lang="fi-FI" sz="2000" dirty="0"/>
              <a:t>asettaa toteuttamis järjestykseen</a:t>
            </a:r>
            <a:r>
              <a:rPr lang="fi-FI" sz="2000" dirty="0"/>
              <a:t>.</a:t>
            </a:r>
          </a:p>
          <a:p>
            <a:pPr marL="141605" indent="-141605">
              <a:lnSpc>
                <a:spcPct val="90000"/>
              </a:lnSpc>
            </a:pPr>
            <a:endParaRPr lang="en-US" sz="2000" dirty="0">
              <a:solidFill>
                <a:srgbClr val="FF0000"/>
              </a:solidFill>
              <a:cs typeface="Arial"/>
            </a:endParaRP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i-FI" sz="2400"/>
              <a:t>Riskien arviointi ja priorisointi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-238577"/>
            <a:ext cx="2081788" cy="231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176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87574"/>
            <a:ext cx="7200800" cy="3312368"/>
          </a:xfrm>
        </p:spPr>
        <p:txBody>
          <a:bodyPr lIns="0" tIns="0" rIns="0" bIns="0">
            <a:noAutofit/>
          </a:bodyPr>
          <a:lstStyle/>
          <a:p>
            <a:pPr marL="141605" indent="-141605">
              <a:lnSpc>
                <a:spcPct val="80000"/>
              </a:lnSpc>
            </a:pPr>
            <a:r>
              <a:rPr lang="fi-FI" sz="2000" dirty="0"/>
              <a:t>Sovitaan, </a:t>
            </a:r>
            <a:r>
              <a:rPr lang="fi-FI" sz="2000" dirty="0" smtClean="0"/>
              <a:t>mitkä toteutetaan </a:t>
            </a:r>
            <a:r>
              <a:rPr lang="fi-FI" sz="2000" dirty="0"/>
              <a:t>riskien poistamiseksi tai </a:t>
            </a:r>
            <a:r>
              <a:rPr lang="fi-FI" sz="2000" dirty="0" smtClean="0"/>
              <a:t>vähentämiseksi.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en-GB" altLang="en-US" sz="1800" b="0" dirty="0">
              <a:solidFill>
                <a:schemeClr val="tx1"/>
              </a:solidFill>
            </a:endParaRPr>
          </a:p>
          <a:p>
            <a:pPr marL="141605" indent="-141605">
              <a:lnSpc>
                <a:spcPct val="80000"/>
              </a:lnSpc>
            </a:pPr>
            <a:r>
              <a:rPr lang="fi-FI" sz="2000" dirty="0"/>
              <a:t>Laaditaan toimintasuunnitelma. Hyvä </a:t>
            </a:r>
            <a:r>
              <a:rPr lang="fi-FI" sz="2000" strike="sngStrike" dirty="0"/>
              <a:t>toiminta</a:t>
            </a:r>
            <a:r>
              <a:rPr lang="fi-FI" sz="2000" dirty="0"/>
              <a:t>suunnitelma sisältää </a:t>
            </a:r>
            <a:r>
              <a:rPr lang="fi-FI" sz="2000" dirty="0" smtClean="0"/>
              <a:t>seuraavat:</a:t>
            </a:r>
            <a:endParaRPr lang="fi-FI" sz="2000" dirty="0">
              <a:cs typeface="Arial"/>
            </a:endParaRPr>
          </a:p>
          <a:p>
            <a:pPr marL="242570" lvl="1" indent="-100965">
              <a:lnSpc>
                <a:spcPct val="80000"/>
              </a:lnSpc>
            </a:pPr>
            <a:r>
              <a:rPr lang="fi-FI" sz="1800" b="0" dirty="0"/>
              <a:t>ongelman/riskin kuvaus</a:t>
            </a:r>
            <a:endParaRPr lang="fi-FI" sz="1800" b="0" dirty="0">
              <a:cs typeface="Arial"/>
            </a:endParaRPr>
          </a:p>
          <a:p>
            <a:pPr marL="242570" lvl="1" indent="-100965">
              <a:lnSpc>
                <a:spcPct val="80000"/>
              </a:lnSpc>
            </a:pPr>
            <a:r>
              <a:rPr lang="fi-FI" sz="1800" dirty="0"/>
              <a:t>toimenpiteiden </a:t>
            </a:r>
            <a:r>
              <a:rPr lang="fi-FI" sz="1800" dirty="0"/>
              <a:t>tärkeysjärjestys </a:t>
            </a:r>
            <a:endParaRPr lang="fi-FI" sz="1800" dirty="0" smtClean="0"/>
          </a:p>
          <a:p>
            <a:pPr marL="242570" lvl="1" indent="-100965">
              <a:lnSpc>
                <a:spcPct val="80000"/>
              </a:lnSpc>
            </a:pPr>
            <a:r>
              <a:rPr lang="fi-FI" sz="1800" b="0" dirty="0" smtClean="0"/>
              <a:t>ratkaisut </a:t>
            </a:r>
            <a:r>
              <a:rPr lang="fi-FI" sz="1800" b="0" dirty="0"/>
              <a:t>(</a:t>
            </a:r>
            <a:r>
              <a:rPr lang="fi-FI" sz="1800" dirty="0"/>
              <a:t>ehkäisevät/suojaavat toimenpiteet) – mitä tehdään</a:t>
            </a:r>
          </a:p>
          <a:p>
            <a:pPr marL="242570" lvl="1" indent="-100965">
              <a:lnSpc>
                <a:spcPct val="80000"/>
              </a:lnSpc>
            </a:pPr>
            <a:r>
              <a:rPr lang="fi-FI" sz="1800" dirty="0"/>
              <a:t>vastuu – kuka johtaa toimia</a:t>
            </a:r>
          </a:p>
          <a:p>
            <a:pPr marL="242570" lvl="1" indent="-100965">
              <a:lnSpc>
                <a:spcPct val="80000"/>
              </a:lnSpc>
            </a:pPr>
            <a:r>
              <a:rPr lang="fi-FI" sz="1800" dirty="0"/>
              <a:t>resurssit – raha, aika jne.</a:t>
            </a:r>
          </a:p>
          <a:p>
            <a:pPr marL="242570" lvl="1" indent="-100965">
              <a:lnSpc>
                <a:spcPct val="80000"/>
              </a:lnSpc>
            </a:pPr>
            <a:r>
              <a:rPr lang="fi-FI" sz="1800" b="0" dirty="0"/>
              <a:t>aikataulu – milloin mitäkin tehdään</a:t>
            </a:r>
            <a:endParaRPr lang="fi-FI" sz="1800" b="0" dirty="0">
              <a:cs typeface="Arial"/>
            </a:endParaRPr>
          </a:p>
          <a:p>
            <a:pPr marL="242570" lvl="1" indent="-100965">
              <a:lnSpc>
                <a:spcPct val="80000"/>
              </a:lnSpc>
            </a:pPr>
            <a:r>
              <a:rPr lang="fi-FI" sz="1800" b="0" dirty="0"/>
              <a:t>arviointi – miten tiedetään, ovatko ratkaisut olleet tehokkaita.</a:t>
            </a:r>
            <a:endParaRPr lang="fi-FI" sz="1800" b="0" dirty="0">
              <a:cs typeface="Arial"/>
            </a:endParaRP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i-FI" sz="2400" dirty="0">
                <a:latin typeface="+mn-lt"/>
                <a:ea typeface="+mn-ea"/>
                <a:cs typeface="+mn-cs"/>
              </a:rPr>
              <a:t>Ehkäisevistä toimenpiteistä </a:t>
            </a:r>
            <a:r>
              <a:rPr lang="fi-FI" sz="2400" dirty="0" smtClean="0"/>
              <a:t>päättäminen </a:t>
            </a:r>
            <a:endParaRPr lang="fi-FI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-250858"/>
            <a:ext cx="2033020" cy="224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248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731" y="1131590"/>
            <a:ext cx="7083589" cy="2511457"/>
          </a:xfrm>
        </p:spPr>
        <p:txBody>
          <a:bodyPr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fi-FI" sz="2000" dirty="0"/>
              <a:t>Toimenpiteistä</a:t>
            </a:r>
            <a:r>
              <a:rPr lang="fi-FI" sz="2000" dirty="0">
                <a:solidFill>
                  <a:srgbClr val="FF0000"/>
                </a:solidFill>
              </a:rPr>
              <a:t> </a:t>
            </a:r>
            <a:r>
              <a:rPr lang="fi-FI" sz="2000" dirty="0"/>
              <a:t>päätettäessä ja sovittaessa on tärkeää noudattaa ennaltaehkäisyn yleisiä periaatteita:</a:t>
            </a:r>
          </a:p>
          <a:p>
            <a:pPr lvl="1">
              <a:lnSpc>
                <a:spcPct val="80000"/>
              </a:lnSpc>
            </a:pPr>
            <a:r>
              <a:rPr lang="fi-FI" sz="2000" b="0" dirty="0">
                <a:solidFill>
                  <a:schemeClr val="tx1"/>
                </a:solidFill>
              </a:rPr>
              <a:t> </a:t>
            </a:r>
            <a:r>
              <a:rPr lang="fi-FI" sz="1800" b="0" dirty="0">
                <a:solidFill>
                  <a:schemeClr val="tx1"/>
                </a:solidFill>
              </a:rPr>
              <a:t>vältetään riskejä</a:t>
            </a:r>
          </a:p>
          <a:p>
            <a:pPr lvl="1">
              <a:lnSpc>
                <a:spcPct val="80000"/>
              </a:lnSpc>
            </a:pPr>
            <a:r>
              <a:rPr lang="fi-FI" sz="1800" b="0" dirty="0">
                <a:solidFill>
                  <a:schemeClr val="tx1"/>
                </a:solidFill>
              </a:rPr>
              <a:t> torjutaan riskejä niiden </a:t>
            </a:r>
            <a:r>
              <a:rPr lang="fi-FI" sz="1800" dirty="0"/>
              <a:t>alkulähteillä</a:t>
            </a:r>
          </a:p>
          <a:p>
            <a:pPr lvl="1">
              <a:lnSpc>
                <a:spcPct val="80000"/>
              </a:lnSpc>
            </a:pPr>
            <a:r>
              <a:rPr lang="fi-FI" sz="1800" dirty="0"/>
              <a:t> mukautetaan työtä yksilön mukaan</a:t>
            </a:r>
          </a:p>
          <a:p>
            <a:pPr lvl="1">
              <a:lnSpc>
                <a:spcPct val="80000"/>
              </a:lnSpc>
            </a:pPr>
            <a:r>
              <a:rPr lang="fi-FI" sz="1800" dirty="0"/>
              <a:t>hyödynnetään uutta teknologiaa</a:t>
            </a:r>
            <a:r>
              <a:rPr lang="fi-FI" sz="1800" b="0" dirty="0">
                <a:solidFill>
                  <a:srgbClr val="FF0000"/>
                </a:solidFill>
              </a:rPr>
              <a:t> </a:t>
            </a:r>
            <a:endParaRPr lang="fi-FI" sz="1800" b="0" dirty="0" smtClean="0">
              <a:solidFill>
                <a:srgbClr val="FF0000"/>
              </a:solidFill>
            </a:endParaRPr>
          </a:p>
          <a:p>
            <a:pPr lvl="1">
              <a:lnSpc>
                <a:spcPct val="80000"/>
              </a:lnSpc>
            </a:pPr>
            <a:r>
              <a:rPr lang="fi-FI" sz="1800" b="0" dirty="0" smtClean="0">
                <a:solidFill>
                  <a:schemeClr val="tx1"/>
                </a:solidFill>
              </a:rPr>
              <a:t>vaihdetaan </a:t>
            </a:r>
            <a:r>
              <a:rPr lang="fi-FI" sz="1800" b="0" dirty="0">
                <a:solidFill>
                  <a:schemeClr val="tx1"/>
                </a:solidFill>
              </a:rPr>
              <a:t>riskialttiit käytännöt turvallisempiin tai vähemmän riskialttiisiin käytäntöihin</a:t>
            </a:r>
          </a:p>
          <a:p>
            <a:pPr lvl="1">
              <a:lnSpc>
                <a:spcPct val="80000"/>
              </a:lnSpc>
            </a:pPr>
            <a:r>
              <a:rPr lang="fi-FI" sz="1800" b="0" dirty="0">
                <a:solidFill>
                  <a:schemeClr val="tx1"/>
                </a:solidFill>
              </a:rPr>
              <a:t> laaditaan yhdenmukainen ennaltaehkäisykäytäntö</a:t>
            </a:r>
          </a:p>
          <a:p>
            <a:pPr lvl="1">
              <a:lnSpc>
                <a:spcPct val="80000"/>
              </a:lnSpc>
            </a:pPr>
            <a:r>
              <a:rPr lang="fi-FI" sz="1800" b="0" dirty="0">
                <a:solidFill>
                  <a:schemeClr val="tx1"/>
                </a:solidFill>
              </a:rPr>
              <a:t> toteutetaan ensisijaisesti </a:t>
            </a:r>
            <a:r>
              <a:rPr lang="fi-FI" sz="1800" dirty="0" smtClean="0"/>
              <a:t>yhteisesti hyväksyttyjä </a:t>
            </a:r>
            <a:r>
              <a:rPr lang="fi-FI" sz="1800" dirty="0"/>
              <a:t>toimenpiteitä</a:t>
            </a:r>
            <a:endParaRPr lang="fi-FI" sz="1800" dirty="0"/>
          </a:p>
          <a:p>
            <a:pPr lvl="1">
              <a:lnSpc>
                <a:spcPct val="80000"/>
              </a:lnSpc>
            </a:pPr>
            <a:r>
              <a:rPr lang="fi-FI" sz="1800" b="0" dirty="0">
                <a:solidFill>
                  <a:schemeClr val="tx1"/>
                </a:solidFill>
              </a:rPr>
              <a:t> annetaan työntekijöille asianmukaista koulutusta ja ohjeita.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552" y="0"/>
            <a:ext cx="8496944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i-FI" sz="2400" dirty="0"/>
              <a:t>Ennaltaehkäisevistä toimenpiteistä </a:t>
            </a:r>
            <a:r>
              <a:rPr lang="fi-FI" sz="2400" dirty="0"/>
              <a:t>päättäminen </a:t>
            </a:r>
            <a:r>
              <a:rPr lang="fi-FI" sz="2400" dirty="0"/>
              <a:t>ja </a:t>
            </a:r>
            <a:r>
              <a:rPr lang="fi-FI" sz="2400" dirty="0"/>
              <a:t>niiden </a:t>
            </a:r>
            <a:r>
              <a:rPr lang="fi-FI" sz="2400" dirty="0"/>
              <a:t>tärkeysjärjestys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771550"/>
            <a:ext cx="2033020" cy="224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850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-1"/>
            <a:ext cx="9144818" cy="666103"/>
          </a:xfrm>
        </p:spPr>
        <p:txBody>
          <a:bodyPr lIns="0" tIns="0" rIns="0" bIns="0"/>
          <a:lstStyle/>
          <a:p>
            <a:r>
              <a:rPr lang="fi-FI" sz="2400" dirty="0">
                <a:solidFill>
                  <a:schemeClr val="accent1"/>
                </a:solidFill>
              </a:rPr>
              <a:t>Ennaltaehkäisyn yleiset periaatteet (tärkeysjärjestys) 1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67234" y="909544"/>
            <a:ext cx="6076974" cy="3770263"/>
          </a:xfrm>
        </p:spPr>
        <p:txBody>
          <a:bodyPr wrap="square" lIns="0" tIns="0" rIns="0" bIns="0">
            <a:spAutoFit/>
          </a:bodyPr>
          <a:lstStyle/>
          <a:p>
            <a:pPr marL="141605" indent="-141605"/>
            <a:r>
              <a:rPr lang="fi-FI" sz="2000" dirty="0"/>
              <a:t>Vältetään riskej</a:t>
            </a:r>
            <a:r>
              <a:rPr lang="fi-FI" sz="2000" dirty="0"/>
              <a:t>ä:</a:t>
            </a:r>
            <a:endParaRPr lang="en-US" sz="2000" dirty="0"/>
          </a:p>
          <a:p>
            <a:pPr marL="242570" lvl="1" indent="-100965"/>
            <a:r>
              <a:rPr lang="fi-FI" sz="2000" dirty="0"/>
              <a:t> automatisoidaan nosto- ja kuljetustoiminnot</a:t>
            </a:r>
            <a:r>
              <a:rPr lang="fi-FI" sz="2000" dirty="0">
                <a:solidFill>
                  <a:srgbClr val="FF0000"/>
                </a:solidFill>
              </a:rPr>
              <a:t>.</a:t>
            </a:r>
            <a:endParaRPr lang="fi-FI" sz="2000" dirty="0">
              <a:solidFill>
                <a:srgbClr val="FF0000"/>
              </a:solidFill>
              <a:cs typeface="Arial"/>
            </a:endParaRPr>
          </a:p>
          <a:p>
            <a:pPr marL="141605" indent="-141605"/>
            <a:r>
              <a:rPr lang="fi-FI" sz="2000" dirty="0"/>
              <a:t>Torjutaan riskejä </a:t>
            </a:r>
            <a:r>
              <a:rPr lang="fi-FI" sz="2000" dirty="0"/>
              <a:t>niiden alkulähteillä:</a:t>
            </a:r>
          </a:p>
          <a:p>
            <a:pPr marL="242570" lvl="1" indent="-100965"/>
            <a:r>
              <a:rPr lang="fi-FI" sz="2000" dirty="0"/>
              <a:t> lasketaan korkeutta, jolle kuormat on nostettava</a:t>
            </a:r>
            <a:r>
              <a:rPr lang="fi-FI" sz="2000" dirty="0">
                <a:solidFill>
                  <a:srgbClr val="FF0000"/>
                </a:solidFill>
              </a:rPr>
              <a:t>.</a:t>
            </a:r>
            <a:endParaRPr lang="fi-FI" sz="2000" dirty="0">
              <a:solidFill>
                <a:srgbClr val="FF0000"/>
              </a:solidFill>
              <a:cs typeface="Arial"/>
            </a:endParaRPr>
          </a:p>
          <a:p>
            <a:pPr marL="141605" indent="-141605"/>
            <a:r>
              <a:rPr lang="fi-FI" sz="2000" dirty="0"/>
              <a:t>Mukautetaan työtä yksilön mukaa</a:t>
            </a:r>
            <a:r>
              <a:rPr lang="fi-FI" sz="2000" dirty="0"/>
              <a:t>n:</a:t>
            </a:r>
          </a:p>
          <a:p>
            <a:pPr marL="242570" lvl="1" indent="-100965"/>
            <a:r>
              <a:rPr lang="fi-FI" sz="2000" dirty="0"/>
              <a:t> suunnitellaan työpisteet siten, että työntekijöiden on mahdollista työskennellä hyvissä asennoissa</a:t>
            </a:r>
            <a:endParaRPr lang="fi-FI" sz="2000" dirty="0">
              <a:cs typeface="Arial"/>
            </a:endParaRPr>
          </a:p>
          <a:p>
            <a:pPr marL="242570" lvl="1" indent="-100965"/>
            <a:r>
              <a:rPr lang="fi-FI" sz="2000" dirty="0"/>
              <a:t> valitaan säädettävät tuolit ja pöydät </a:t>
            </a:r>
            <a:br>
              <a:rPr lang="fi-FI" sz="2000" dirty="0"/>
            </a:br>
            <a:r>
              <a:rPr lang="fi-FI" sz="2000" dirty="0"/>
              <a:t>(esim. seisomapöydät, joiden ääressä työntekijät voivat istua ja seistä vuorotellen)</a:t>
            </a:r>
            <a:endParaRPr lang="fi-FI" sz="2000" dirty="0">
              <a:cs typeface="Arial"/>
            </a:endParaRPr>
          </a:p>
          <a:p>
            <a:pPr marL="242570" lvl="1" indent="-100965"/>
            <a:r>
              <a:rPr lang="fi-FI" sz="2000" dirty="0"/>
              <a:t> sallitaan tauot ja vaihtelu työtehtävien suorittamistavassa</a:t>
            </a:r>
            <a:r>
              <a:rPr lang="fi-FI" sz="2000" dirty="0">
                <a:solidFill>
                  <a:srgbClr val="FF0000"/>
                </a:solidFill>
              </a:rPr>
              <a:t>.</a:t>
            </a:r>
            <a:endParaRPr lang="fi-FI" sz="2000" dirty="0">
              <a:solidFill>
                <a:srgbClr val="FF0000"/>
              </a:solidFill>
              <a:cs typeface="Arial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222442" y="1170605"/>
            <a:ext cx="2814054" cy="3168352"/>
            <a:chOff x="428103" y="1368876"/>
            <a:chExt cx="2953518" cy="3325375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8103" y="1368876"/>
              <a:ext cx="2953518" cy="3325375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857115" y="1781388"/>
              <a:ext cx="1921371" cy="48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ea"/>
                  <a:cs typeface="Trebuchet MS"/>
                </a:rPr>
                <a:t>Välineiden ja työpisteiden mukauttaminen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5158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49" y="-1"/>
            <a:ext cx="8867649" cy="666103"/>
          </a:xfrm>
        </p:spPr>
        <p:txBody>
          <a:bodyPr lIns="0" tIns="0" rIns="0" bIns="0"/>
          <a:lstStyle/>
          <a:p>
            <a:r>
              <a:rPr lang="fi-FI" sz="2400" dirty="0">
                <a:solidFill>
                  <a:schemeClr val="accent1"/>
                </a:solidFill>
              </a:rPr>
              <a:t>Ennaltaehkäisyn yleiset periaatteet (tärkeysjärjestys) 2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5519522" cy="3677930"/>
          </a:xfrm>
        </p:spPr>
        <p:txBody>
          <a:bodyPr wrap="square" lIns="0" tIns="0" rIns="0" bIns="0">
            <a:spAutoFit/>
          </a:bodyPr>
          <a:lstStyle/>
          <a:p>
            <a:pPr marL="141605" indent="-141605"/>
            <a:r>
              <a:rPr lang="fi-FI" sz="1800" dirty="0"/>
              <a:t>Mukautetaan työt</a:t>
            </a:r>
            <a:r>
              <a:rPr lang="fi-FI" sz="1800" dirty="0"/>
              <a:t>ä teknologian edistymisen mukaan:</a:t>
            </a:r>
            <a:endParaRPr lang="en-US" sz="1800" dirty="0"/>
          </a:p>
          <a:p>
            <a:pPr marL="242570" lvl="1" indent="-100965"/>
            <a:r>
              <a:rPr lang="fi-FI" sz="1800" dirty="0"/>
              <a:t> pysytään ajan tasalla uusista apuvälineistä ja aikaisempaa ergonomisemmista laitteista, työkaluista ja </a:t>
            </a:r>
            <a:r>
              <a:rPr lang="fi-FI" sz="1800" dirty="0" smtClean="0"/>
              <a:t>välineistä.</a:t>
            </a:r>
            <a:r>
              <a:rPr lang="fi-FI" sz="1800" dirty="0" smtClean="0">
                <a:solidFill>
                  <a:srgbClr val="FF0000"/>
                </a:solidFill>
              </a:rPr>
              <a:t> </a:t>
            </a:r>
            <a:r>
              <a:rPr lang="fi-FI" sz="1800" dirty="0"/>
              <a:t> </a:t>
            </a:r>
            <a:endParaRPr lang="fi-FI" sz="1800" dirty="0">
              <a:cs typeface="Arial"/>
            </a:endParaRPr>
          </a:p>
          <a:p>
            <a:pPr marL="141605" indent="-141605"/>
            <a:r>
              <a:rPr lang="fi-FI" sz="1800" dirty="0"/>
              <a:t>Korvataan </a:t>
            </a:r>
            <a:r>
              <a:rPr lang="fi-FI" sz="1800" dirty="0"/>
              <a:t>riskialtis työtapa turvallisella </a:t>
            </a:r>
            <a:r>
              <a:rPr lang="fi-FI" sz="1800" dirty="0"/>
              <a:t>tai vähemmän </a:t>
            </a:r>
            <a:r>
              <a:rPr lang="fi-FI" sz="1800" dirty="0" smtClean="0"/>
              <a:t>riskialttiilla</a:t>
            </a:r>
            <a:r>
              <a:rPr lang="es-ES" sz="1800" dirty="0" smtClean="0"/>
              <a:t>:</a:t>
            </a:r>
            <a:endParaRPr lang="fi-FI" sz="1800" dirty="0">
              <a:solidFill>
                <a:srgbClr val="FF0000"/>
              </a:solidFill>
              <a:cs typeface="Arial"/>
            </a:endParaRPr>
          </a:p>
          <a:p>
            <a:pPr marL="242570" lvl="1" indent="-100965"/>
            <a:r>
              <a:rPr lang="fi-FI" sz="1800" dirty="0"/>
              <a:t> korvataan (raskaiden) </a:t>
            </a:r>
            <a:r>
              <a:rPr lang="fi-FI" sz="1800" dirty="0"/>
              <a:t>kuormien käsin </a:t>
            </a:r>
            <a:r>
              <a:rPr lang="fi-FI" sz="1800" dirty="0"/>
              <a:t>käsittely </a:t>
            </a:r>
            <a:r>
              <a:rPr lang="fi-FI" sz="1800" dirty="0" smtClean="0"/>
              <a:t>apuvälineillä</a:t>
            </a:r>
            <a:r>
              <a:rPr lang="fi-FI" sz="1800" dirty="0"/>
              <a:t>. </a:t>
            </a:r>
          </a:p>
          <a:p>
            <a:pPr marL="141605" indent="-141605"/>
            <a:r>
              <a:rPr lang="fi-FI" sz="1800" dirty="0"/>
              <a:t>Laaditaan johdonmukainen ennaltaehkäisyn toimintamalli, jossa käsitellään teknologiaa, työnjärjestelyjä, työoloja, sosiaalisia suhteita </a:t>
            </a:r>
            <a:br>
              <a:rPr lang="fi-FI" sz="1800" dirty="0"/>
            </a:br>
            <a:r>
              <a:rPr lang="fi-FI" sz="1800" dirty="0"/>
              <a:t>ja </a:t>
            </a:r>
            <a:r>
              <a:rPr lang="fi-FI" sz="1800" dirty="0" smtClean="0"/>
              <a:t>työskentely-ympäristöä.</a:t>
            </a:r>
            <a:endParaRPr lang="fi-FI" sz="1800" dirty="0">
              <a:solidFill>
                <a:srgbClr val="FF0000"/>
              </a:solidFill>
              <a:cs typeface="Arial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004048" y="0"/>
            <a:ext cx="4052534" cy="5629278"/>
            <a:chOff x="5372063" y="-9877"/>
            <a:chExt cx="4052534" cy="5629278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2063" y="2211338"/>
              <a:ext cx="3408063" cy="3408063"/>
            </a:xfrm>
            <a:prstGeom prst="rect">
              <a:avLst/>
            </a:prstGeom>
          </p:spPr>
        </p:pic>
        <p:grpSp>
          <p:nvGrpSpPr>
            <p:cNvPr id="19" name="Group 18"/>
            <p:cNvGrpSpPr/>
            <p:nvPr/>
          </p:nvGrpSpPr>
          <p:grpSpPr>
            <a:xfrm>
              <a:off x="5724128" y="-9877"/>
              <a:ext cx="3700469" cy="4742609"/>
              <a:chOff x="5114790" y="51470"/>
              <a:chExt cx="3700469" cy="4742609"/>
            </a:xfrm>
          </p:grpSpPr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1732343">
                <a:off x="5782396" y="1402017"/>
                <a:ext cx="3032863" cy="3032863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4790" y="51470"/>
                <a:ext cx="3057660" cy="3057660"/>
              </a:xfrm>
              <a:prstGeom prst="rect">
                <a:avLst/>
              </a:prstGeom>
            </p:spPr>
          </p:pic>
          <p:grpSp>
            <p:nvGrpSpPr>
              <p:cNvPr id="7" name="Group 6"/>
              <p:cNvGrpSpPr/>
              <p:nvPr/>
            </p:nvGrpSpPr>
            <p:grpSpPr>
              <a:xfrm>
                <a:off x="5687936" y="655051"/>
                <a:ext cx="1835806" cy="1700787"/>
                <a:chOff x="5401979" y="617288"/>
                <a:chExt cx="1835806" cy="1700787"/>
              </a:xfrm>
            </p:grpSpPr>
            <p:pic>
              <p:nvPicPr>
                <p:cNvPr id="6" name="Picture 5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35960" y="617288"/>
                  <a:ext cx="1767844" cy="1700787"/>
                </a:xfrm>
                <a:prstGeom prst="rect">
                  <a:avLst/>
                </a:prstGeom>
              </p:spPr>
            </p:pic>
            <p:sp>
              <p:nvSpPr>
                <p:cNvPr id="11" name="TextBox 10"/>
                <p:cNvSpPr txBox="1"/>
                <p:nvPr/>
              </p:nvSpPr>
              <p:spPr>
                <a:xfrm>
                  <a:off x="5401979" y="1738502"/>
                  <a:ext cx="183580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i-FI" sz="1200" b="1">
                      <a:solidFill>
                        <a:schemeClr val="accent1"/>
                      </a:solidFill>
                      <a:latin typeface="+mj-lt"/>
                      <a:ea typeface="+mj-ea"/>
                      <a:cs typeface="Trebuchet MS"/>
                    </a:rPr>
                    <a:t>Apuvälineet</a:t>
                  </a:r>
                </a:p>
              </p:txBody>
            </p:sp>
          </p:grpSp>
          <p:grpSp>
            <p:nvGrpSpPr>
              <p:cNvPr id="13" name="Group 12"/>
              <p:cNvGrpSpPr/>
              <p:nvPr/>
            </p:nvGrpSpPr>
            <p:grpSpPr>
              <a:xfrm>
                <a:off x="6354762" y="1995686"/>
                <a:ext cx="1937349" cy="1633731"/>
                <a:chOff x="5356712" y="1895233"/>
                <a:chExt cx="1937349" cy="1633731"/>
              </a:xfrm>
            </p:grpSpPr>
            <p:pic>
              <p:nvPicPr>
                <p:cNvPr id="3" name="Picture 2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56712" y="1895233"/>
                  <a:ext cx="1847092" cy="1633731"/>
                </a:xfrm>
                <a:prstGeom prst="rect">
                  <a:avLst/>
                </a:prstGeom>
              </p:spPr>
            </p:pic>
            <p:sp>
              <p:nvSpPr>
                <p:cNvPr id="12" name="TextBox 11"/>
                <p:cNvSpPr txBox="1"/>
                <p:nvPr/>
              </p:nvSpPr>
              <p:spPr>
                <a:xfrm>
                  <a:off x="5458255" y="2949401"/>
                  <a:ext cx="183580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i-FI" sz="1200" b="1">
                      <a:solidFill>
                        <a:schemeClr val="accent1"/>
                      </a:solidFill>
                      <a:latin typeface="+mj-lt"/>
                      <a:ea typeface="+mj-ea"/>
                      <a:cs typeface="Trebuchet MS"/>
                    </a:rPr>
                    <a:t>Työpisteiden suunnittelu</a:t>
                  </a:r>
                </a:p>
              </p:txBody>
            </p:sp>
          </p:grpSp>
          <p:grpSp>
            <p:nvGrpSpPr>
              <p:cNvPr id="15" name="Group 14"/>
              <p:cNvGrpSpPr/>
              <p:nvPr/>
            </p:nvGrpSpPr>
            <p:grpSpPr>
              <a:xfrm>
                <a:off x="5520749" y="3132916"/>
                <a:ext cx="2285801" cy="1661163"/>
                <a:chOff x="6578229" y="2694421"/>
                <a:chExt cx="2285801" cy="1661163"/>
              </a:xfrm>
            </p:grpSpPr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78229" y="2694421"/>
                  <a:ext cx="1969012" cy="1661163"/>
                </a:xfrm>
                <a:prstGeom prst="rect">
                  <a:avLst/>
                </a:prstGeom>
              </p:spPr>
            </p:pic>
            <p:sp>
              <p:nvSpPr>
                <p:cNvPr id="14" name="TextBox 13"/>
                <p:cNvSpPr txBox="1"/>
                <p:nvPr/>
              </p:nvSpPr>
              <p:spPr>
                <a:xfrm>
                  <a:off x="6644832" y="3675915"/>
                  <a:ext cx="221919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i-FI" sz="1200" b="1" dirty="0">
                      <a:solidFill>
                        <a:schemeClr val="accent1"/>
                      </a:solidFill>
                      <a:latin typeface="+mj-lt"/>
                      <a:ea typeface="+mj-ea"/>
                      <a:cs typeface="Trebuchet MS"/>
                    </a:rPr>
                    <a:t>Ergonomiset laitteet/työkalut/apuvälineet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894130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-1"/>
            <a:ext cx="8604250" cy="666103"/>
          </a:xfrm>
        </p:spPr>
        <p:txBody>
          <a:bodyPr lIns="0" tIns="0" rIns="0" bIns="0"/>
          <a:lstStyle/>
          <a:p>
            <a:r>
              <a:rPr lang="fi-FI" sz="2400" dirty="0">
                <a:solidFill>
                  <a:schemeClr val="accent1"/>
                </a:solidFill>
              </a:rPr>
              <a:t>Ennaltaehkäisyn yleiset periaatteet (tärkeysjärjestys) 3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395536" y="915566"/>
            <a:ext cx="5184576" cy="4039567"/>
          </a:xfrm>
        </p:spPr>
        <p:txBody>
          <a:bodyPr wrap="square" lIns="0" tIns="0" rIns="0" bIns="0">
            <a:spAutoFit/>
          </a:bodyPr>
          <a:lstStyle/>
          <a:p>
            <a:pPr marL="141605" indent="-141605"/>
            <a:r>
              <a:rPr lang="fi-FI" sz="2000" dirty="0"/>
              <a:t>Toteutetaan ensin </a:t>
            </a:r>
            <a:r>
              <a:rPr lang="fi-FI" sz="2000" dirty="0">
                <a:solidFill>
                  <a:srgbClr val="FF0000"/>
                </a:solidFill>
              </a:rPr>
              <a:t>yleisesti vaikuttavat </a:t>
            </a:r>
            <a:r>
              <a:rPr lang="fi-FI" sz="2000" dirty="0" smtClean="0"/>
              <a:t>toimenpiteet</a:t>
            </a:r>
            <a:r>
              <a:rPr lang="fi-FI" sz="2000" dirty="0">
                <a:solidFill>
                  <a:srgbClr val="FF0000"/>
                </a:solidFill>
              </a:rPr>
              <a:t>:</a:t>
            </a:r>
            <a:endParaRPr lang="en-US" dirty="0">
              <a:solidFill>
                <a:srgbClr val="FF0000"/>
              </a:solidFill>
            </a:endParaRPr>
          </a:p>
          <a:p>
            <a:pPr marL="242570" lvl="1" indent="-100965"/>
            <a:r>
              <a:rPr lang="fi-FI" sz="2000" dirty="0"/>
              <a:t>käytetään mieluummin kahvoja, joista saa </a:t>
            </a:r>
            <a:r>
              <a:rPr lang="fi-FI" sz="2000" dirty="0">
                <a:solidFill>
                  <a:srgbClr val="FF0000"/>
                </a:solidFill>
              </a:rPr>
              <a:t>pitävän </a:t>
            </a:r>
            <a:r>
              <a:rPr lang="fi-FI" sz="2000" dirty="0"/>
              <a:t>otteen, kuin liukuestehansikkaita; pienennetään taakkakohtaista kuormaa selkävöiden (lannetuen) käyttämisen sijasta</a:t>
            </a:r>
            <a:r>
              <a:rPr lang="fi-FI" sz="2000" dirty="0">
                <a:solidFill>
                  <a:srgbClr val="FF0000"/>
                </a:solidFill>
              </a:rPr>
              <a:t>.</a:t>
            </a:r>
            <a:endParaRPr lang="fi-FI" sz="2000" dirty="0">
              <a:solidFill>
                <a:srgbClr val="FF0000"/>
              </a:solidFill>
              <a:cs typeface="Arial"/>
            </a:endParaRPr>
          </a:p>
          <a:p>
            <a:pPr marL="141605" indent="-141605"/>
            <a:r>
              <a:rPr lang="fi-FI" sz="2000" dirty="0"/>
              <a:t>Annetaan työntekijöille asianmukaista koulutusta ja ohjeita</a:t>
            </a:r>
            <a:r>
              <a:rPr lang="fi-FI" sz="2000" dirty="0">
                <a:solidFill>
                  <a:srgbClr val="FF0000"/>
                </a:solidFill>
              </a:rPr>
              <a:t>:</a:t>
            </a:r>
            <a:endParaRPr lang="fi-FI" sz="2000" dirty="0">
              <a:solidFill>
                <a:srgbClr val="FF0000"/>
              </a:solidFill>
              <a:cs typeface="Arial"/>
            </a:endParaRPr>
          </a:p>
          <a:p>
            <a:pPr marL="242570" lvl="1" indent="-100965"/>
            <a:r>
              <a:rPr lang="fi-FI" sz="2000" dirty="0"/>
              <a:t>koulutetaan työvälineiden </a:t>
            </a:r>
            <a:r>
              <a:rPr lang="fi-FI" sz="2000" dirty="0" smtClean="0"/>
              <a:t>käyt</a:t>
            </a:r>
            <a:r>
              <a:rPr lang="fi-FI" sz="2000" dirty="0" smtClean="0">
                <a:solidFill>
                  <a:srgbClr val="FF0000"/>
                </a:solidFill>
              </a:rPr>
              <a:t>töön</a:t>
            </a:r>
            <a:r>
              <a:rPr lang="fi-FI" sz="2000" dirty="0"/>
              <a:t> </a:t>
            </a:r>
            <a:r>
              <a:rPr lang="fi-FI" sz="2000" strike="sngStrike" dirty="0" smtClean="0"/>
              <a:t> </a:t>
            </a:r>
            <a:r>
              <a:rPr lang="fi-FI" sz="2000" dirty="0" smtClean="0"/>
              <a:t>(</a:t>
            </a:r>
            <a:r>
              <a:rPr lang="fi-FI" sz="2000" dirty="0"/>
              <a:t>nostolaitteet, tuolit, huonekalut) ja </a:t>
            </a:r>
            <a:r>
              <a:rPr lang="fi-FI" sz="2000" dirty="0" smtClean="0"/>
              <a:t>turvallis</a:t>
            </a:r>
            <a:r>
              <a:rPr lang="fi-FI" sz="2000" dirty="0" smtClean="0">
                <a:solidFill>
                  <a:srgbClr val="FF0000"/>
                </a:solidFill>
              </a:rPr>
              <a:t>iin</a:t>
            </a:r>
            <a:r>
              <a:rPr lang="fi-FI" sz="2000" dirty="0" smtClean="0"/>
              <a:t>työskentely</a:t>
            </a:r>
            <a:r>
              <a:rPr lang="fi-FI" sz="2000" dirty="0" smtClean="0">
                <a:solidFill>
                  <a:srgbClr val="FF0000"/>
                </a:solidFill>
              </a:rPr>
              <a:t>asentoihin</a:t>
            </a:r>
            <a:r>
              <a:rPr lang="fi-FI" sz="2000" dirty="0"/>
              <a:t> </a:t>
            </a:r>
            <a:br>
              <a:rPr lang="fi-FI" sz="2000" dirty="0"/>
            </a:br>
            <a:r>
              <a:rPr lang="fi-FI" sz="2000" dirty="0"/>
              <a:t>(istuessa ja seistessä)</a:t>
            </a:r>
            <a:r>
              <a:rPr lang="fi-FI" sz="2000" dirty="0">
                <a:solidFill>
                  <a:srgbClr val="FF0000"/>
                </a:solidFill>
              </a:rPr>
              <a:t>.</a:t>
            </a:r>
            <a:endParaRPr lang="fi-FI" sz="2000" dirty="0">
              <a:solidFill>
                <a:srgbClr val="FF0000"/>
              </a:solidFill>
              <a:cs typeface="Arial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580112" y="1131590"/>
            <a:ext cx="3008382" cy="3325375"/>
            <a:chOff x="5580112" y="1131590"/>
            <a:chExt cx="3008382" cy="332537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0112" y="1131590"/>
              <a:ext cx="3008382" cy="332537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132882" y="1779662"/>
              <a:ext cx="16794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+mj-ea"/>
                  <a:cs typeface="Trebuchet MS"/>
                </a:rPr>
                <a:t>Muutoksia töihin ja tehtäviin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6753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4890" y="915566"/>
            <a:ext cx="7767510" cy="3454792"/>
          </a:xfrm>
        </p:spPr>
        <p:txBody>
          <a:bodyPr lIns="0" tIns="0" rIns="0" bIns="0">
            <a:spAutoFit/>
          </a:bodyPr>
          <a:lstStyle/>
          <a:p>
            <a:pPr marL="141605" indent="-141605"/>
            <a:r>
              <a:rPr lang="fi-FI" sz="2000" dirty="0"/>
              <a:t>Toteutetaan </a:t>
            </a:r>
            <a:r>
              <a:rPr lang="fi-FI" sz="2000" dirty="0"/>
              <a:t>sovitut toimenpiteet.</a:t>
            </a:r>
            <a:r>
              <a:rPr lang="fi-FI" sz="2000" dirty="0">
                <a:solidFill>
                  <a:srgbClr val="FF0000"/>
                </a:solidFill>
              </a:rPr>
              <a:t> </a:t>
            </a:r>
            <a:endParaRPr lang="en-US" dirty="0"/>
          </a:p>
          <a:p>
            <a:pPr marL="141605" indent="-141605"/>
            <a:r>
              <a:rPr lang="fi-FI" sz="2000" dirty="0"/>
              <a:t>Varmistetaan</a:t>
            </a:r>
            <a:r>
              <a:rPr lang="fi-FI" sz="2000" dirty="0"/>
              <a:t>, että vastuuhenkilöt toteuttavat sovitut ehkäisevät ja suojaavat </a:t>
            </a:r>
            <a:r>
              <a:rPr lang="fi-FI" sz="2000" dirty="0"/>
              <a:t>toimenpiteet. </a:t>
            </a:r>
            <a:r>
              <a:rPr lang="fi-FI" sz="2000" dirty="0"/>
              <a:t>Tätä varten on tärkeää</a:t>
            </a:r>
            <a:endParaRPr lang="fi-FI" sz="2000" dirty="0">
              <a:cs typeface="Arial"/>
            </a:endParaRPr>
          </a:p>
          <a:p>
            <a:pPr marL="242570" lvl="1" indent="-100965"/>
            <a:r>
              <a:rPr lang="fi-FI" sz="1800" b="0" dirty="0">
                <a:solidFill>
                  <a:schemeClr val="tx1"/>
                </a:solidFill>
              </a:rPr>
              <a:t>varmistaa, että vastuu </a:t>
            </a:r>
            <a:r>
              <a:rPr lang="fi-FI" sz="1800" dirty="0"/>
              <a:t>sovittujen toimenpiteiden </a:t>
            </a:r>
            <a:r>
              <a:rPr lang="fi-FI" sz="1800" b="0" dirty="0">
                <a:solidFill>
                  <a:schemeClr val="tx1"/>
                </a:solidFill>
              </a:rPr>
              <a:t>toteuttamisesta on määritelty selkeästi</a:t>
            </a:r>
            <a:endParaRPr lang="fi-FI" sz="1800" b="0" dirty="0">
              <a:solidFill>
                <a:schemeClr val="tx1"/>
              </a:solidFill>
              <a:cs typeface="Arial"/>
            </a:endParaRPr>
          </a:p>
          <a:p>
            <a:pPr marL="242570" lvl="1" indent="-100965"/>
            <a:r>
              <a:rPr lang="fi-FI" sz="1800" dirty="0"/>
              <a:t>keskustella toimintasuunnitelmasta pitää kaikkien asianomaisten kanssa säännöllisesti </a:t>
            </a:r>
            <a:r>
              <a:rPr lang="fi-FI" sz="1800" dirty="0" smtClean="0"/>
              <a:t>kokouksissa</a:t>
            </a:r>
            <a:endParaRPr lang="fi-FI" sz="1800" dirty="0"/>
          </a:p>
          <a:p>
            <a:pPr marL="242570" lvl="1" indent="-100965"/>
            <a:r>
              <a:rPr lang="fi-FI" sz="1800" dirty="0" smtClean="0"/>
              <a:t> Varmistaa</a:t>
            </a:r>
            <a:r>
              <a:rPr lang="fi-FI" sz="1800" dirty="0"/>
              <a:t>, että jokainen toimenpide käsitellään, jotta tiedetään miten toteutus edistyy ja mitä mahdollisia esteitä on toteutukselle</a:t>
            </a:r>
          </a:p>
          <a:p>
            <a:pPr marL="242570" lvl="1" indent="-100965"/>
            <a:r>
              <a:rPr lang="fi-FI" sz="1800" dirty="0"/>
              <a:t>varmistaa, että työntekijät osallistuvat ja ovat sitoutuneita sovittuihin toimiin, ja huolehtia siitä, että he suhtautuvat myönteisesti toimenpiteiden toteuttamiseen.</a:t>
            </a:r>
            <a:endParaRPr lang="fi-FI" sz="1800" dirty="0"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i-FI" sz="2400" dirty="0">
                <a:latin typeface="+mn-lt"/>
                <a:ea typeface="+mn-ea"/>
                <a:cs typeface="+mn-cs"/>
              </a:rPr>
              <a:t>Toimenpiteiden </a:t>
            </a:r>
            <a:r>
              <a:rPr lang="fi-FI" sz="2400" dirty="0"/>
              <a:t>toteuttaminen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-236562"/>
            <a:ext cx="2057404" cy="230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697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059582"/>
            <a:ext cx="7542328" cy="1654299"/>
          </a:xfrm>
        </p:spPr>
        <p:txBody>
          <a:bodyPr lIns="0" tIns="0" rIns="0" bIns="0">
            <a:spAutoFit/>
          </a:bodyPr>
          <a:lstStyle/>
          <a:p>
            <a:pPr marL="0" indent="0">
              <a:buNone/>
            </a:pPr>
            <a:endParaRPr lang="en-US" sz="2000" dirty="0"/>
          </a:p>
          <a:p>
            <a:pPr marL="141605" indent="-141605"/>
            <a:r>
              <a:rPr lang="fi-FI" sz="2000" dirty="0"/>
              <a:t>Seurataan sovittujen </a:t>
            </a:r>
            <a:r>
              <a:rPr lang="fi-FI" sz="2000" dirty="0"/>
              <a:t>toimenpiteiden täytäntöönpanoa.</a:t>
            </a:r>
          </a:p>
          <a:p>
            <a:pPr marL="141605" indent="-141605"/>
            <a:r>
              <a:rPr lang="fi-FI" sz="2000" dirty="0"/>
              <a:t>Arvioidaan, onko tavoitteet saavutettu.</a:t>
            </a:r>
          </a:p>
          <a:p>
            <a:pPr marL="141605" indent="-141605"/>
            <a:r>
              <a:rPr lang="fi-FI" sz="2000" dirty="0"/>
              <a:t>Tarkastellaan koko riskinarvioinnin sekä toimenpiteiden suunnittelun ja toteuttamisen yhteistä elinkaarta</a:t>
            </a:r>
            <a:r>
              <a:rPr lang="fi-FI" sz="2000" dirty="0">
                <a:solidFill>
                  <a:srgbClr val="FF0000"/>
                </a:solidFill>
              </a:rPr>
              <a:t>.</a:t>
            </a:r>
            <a:endParaRPr lang="fi-FI" sz="2000" dirty="0">
              <a:solidFill>
                <a:srgbClr val="FF0000"/>
              </a:solidFill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i-FI" sz="2400"/>
              <a:t>Seuranta ja arviointi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-236562"/>
            <a:ext cx="2039116" cy="2249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45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131590"/>
            <a:ext cx="7632848" cy="2500685"/>
          </a:xfrm>
        </p:spPr>
        <p:txBody>
          <a:bodyPr lIns="0" tIns="0" rIns="0" bIns="0">
            <a:spAutoFit/>
          </a:bodyPr>
          <a:lstStyle/>
          <a:p>
            <a:pPr marL="141605" indent="-141605"/>
            <a:r>
              <a:rPr lang="fi-FI" sz="2000" dirty="0"/>
              <a:t>Riskinarviointi on dokumentoitava. </a:t>
            </a:r>
            <a:endParaRPr lang="fi-FI" sz="2000" dirty="0"/>
          </a:p>
          <a:p>
            <a:pPr marL="141605" indent="-141605"/>
            <a:r>
              <a:rPr lang="fi-FI" sz="2000" dirty="0"/>
              <a:t>Dokumentoinnin avulla </a:t>
            </a:r>
            <a:r>
              <a:rPr lang="fi-FI" sz="2000" dirty="0"/>
              <a:t>voidaan:</a:t>
            </a:r>
          </a:p>
          <a:p>
            <a:pPr marL="242570" lvl="1" indent="-100965"/>
            <a:r>
              <a:rPr lang="fi-FI" sz="2000" dirty="0"/>
              <a:t>jakaa tietoa asianomaisille (työntekijöille, työsuojeluvaltuutetuille, esimiehille jne.)</a:t>
            </a:r>
            <a:endParaRPr lang="fi-FI" sz="2000" dirty="0">
              <a:cs typeface="Arial"/>
            </a:endParaRPr>
          </a:p>
          <a:p>
            <a:pPr marL="242570" lvl="1" indent="-100965"/>
            <a:r>
              <a:rPr lang="fi-FI" sz="2000" dirty="0"/>
              <a:t>arvioida, onko tarvittavat toimenpiteet toteutettu</a:t>
            </a:r>
          </a:p>
          <a:p>
            <a:pPr marL="242570" lvl="1" indent="-100965"/>
            <a:r>
              <a:rPr lang="fi-FI" sz="2000" dirty="0"/>
              <a:t>todentaa tehdyt toimenpiteet </a:t>
            </a:r>
            <a:endParaRPr lang="fi-FI" sz="2000" dirty="0"/>
          </a:p>
          <a:p>
            <a:pPr marL="242570" lvl="1" indent="-100965"/>
            <a:r>
              <a:rPr lang="fi-FI" sz="2000" dirty="0" smtClean="0"/>
              <a:t>valvontaviranomaisille</a:t>
            </a:r>
            <a:endParaRPr lang="fi-FI" sz="2000" dirty="0">
              <a:cs typeface="Arial"/>
            </a:endParaRPr>
          </a:p>
          <a:p>
            <a:pPr marL="242570" lvl="1" indent="-100965"/>
            <a:r>
              <a:rPr lang="fi-FI" sz="2000" dirty="0"/>
              <a:t>tarkistaa toimenpiteitä, jos olosuhteet muuttuvat.</a:t>
            </a:r>
            <a:endParaRPr lang="fi-FI" sz="2000" dirty="0"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67E1C7-DA33-3742-8620-2EC6C9701E0F}"/>
              </a:ext>
            </a:extLst>
          </p:cNvPr>
          <p:cNvSpPr txBox="1">
            <a:spLocks/>
          </p:cNvSpPr>
          <p:nvPr/>
        </p:nvSpPr>
        <p:spPr>
          <a:xfrm>
            <a:off x="539750" y="0"/>
            <a:ext cx="7470122" cy="6995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257175" rtl="0" eaLnBrk="1" latinLnBrk="0" hangingPunct="1">
              <a:spcBef>
                <a:spcPct val="0"/>
              </a:spcBef>
              <a:buNone/>
              <a:defRPr sz="135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i-FI" sz="2400"/>
              <a:t>Riskinarvioinnin tallentaminen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-236562"/>
            <a:ext cx="2036240" cy="204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64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0"/>
            <a:ext cx="7470124" cy="665308"/>
          </a:xfrm>
        </p:spPr>
        <p:txBody>
          <a:bodyPr lIns="0" tIns="0" rIns="0" bIns="0"/>
          <a:lstStyle/>
          <a:p>
            <a:r>
              <a:rPr lang="fi-FI" sz="2400" dirty="0">
                <a:solidFill>
                  <a:schemeClr val="accent1"/>
                </a:solidFill>
              </a:rPr>
              <a:t>Osallistu</a:t>
            </a:r>
            <a:r>
              <a:rPr lang="fi-FI" sz="2400" dirty="0">
                <a:solidFill>
                  <a:srgbClr val="FF0000"/>
                </a:solidFill>
              </a:rPr>
              <a:t> </a:t>
            </a:r>
            <a:r>
              <a:rPr lang="fi-FI" sz="2400" dirty="0" smtClean="0">
                <a:solidFill>
                  <a:schemeClr val="accent1"/>
                </a:solidFill>
              </a:rPr>
              <a:t>ja </a:t>
            </a:r>
            <a:r>
              <a:rPr lang="fi-FI" sz="2400" dirty="0">
                <a:solidFill>
                  <a:schemeClr val="accent1"/>
                </a:solidFill>
              </a:rPr>
              <a:t>ota keventämisen keinot käyttöön!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27534"/>
            <a:ext cx="7180579" cy="403907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001" y="843558"/>
            <a:ext cx="7560000" cy="2731517"/>
          </a:xfrm>
        </p:spPr>
        <p:txBody>
          <a:bodyPr>
            <a:spAutoFit/>
          </a:bodyPr>
          <a:lstStyle/>
          <a:p>
            <a:pPr>
              <a:buSzPct val="120000"/>
              <a:buBlip>
                <a:blip r:embed="rId4"/>
              </a:buBlip>
            </a:pPr>
            <a:endParaRPr lang="en-US" sz="16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endParaRPr lang="en-US" sz="5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fi-FI" sz="1600">
                <a:solidFill>
                  <a:schemeClr val="accent1"/>
                </a:solidFill>
              </a:rPr>
              <a:t>Lisätietoa on kampanjan verkkosivustolla:</a:t>
            </a:r>
          </a:p>
          <a:p>
            <a:pPr marL="189000" lvl="1" indent="0">
              <a:buSzPct val="120000"/>
              <a:buNone/>
            </a:pPr>
            <a:r>
              <a:rPr lang="fi-FI" sz="1600" b="1">
                <a:solidFill>
                  <a:schemeClr val="accent1"/>
                </a:solidFill>
                <a:hlinkClick r:id="rId5"/>
              </a:rPr>
              <a:t>healthy-workplaces.eu</a:t>
            </a:r>
          </a:p>
          <a:p>
            <a:pPr lvl="1">
              <a:buSzPct val="120000"/>
              <a:buBlip>
                <a:blip r:embed="rId4"/>
              </a:buBlip>
            </a:pPr>
            <a:endParaRPr lang="en-US" sz="16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fi-FI" sz="1600">
                <a:solidFill>
                  <a:schemeClr val="accent1"/>
                </a:solidFill>
              </a:rPr>
              <a:t>Tilaa kampanjan uutiskirje:</a:t>
            </a:r>
          </a:p>
          <a:p>
            <a:pPr marL="189000" lvl="1" indent="0">
              <a:buSzPct val="120000"/>
              <a:buNone/>
            </a:pPr>
            <a:r>
              <a:rPr lang="fi-FI" sz="1600" b="1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https://healthy-workplaces.eu/en/healthy-workplaces-newsletter</a:t>
            </a:r>
          </a:p>
          <a:p>
            <a:pPr lvl="1">
              <a:buSzPct val="120000"/>
              <a:buBlip>
                <a:blip r:embed="rId4"/>
              </a:buBlip>
            </a:pPr>
            <a:endParaRPr lang="en-US" sz="1600" b="1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endParaRPr lang="en-US" sz="5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800" dirty="0">
              <a:solidFill>
                <a:schemeClr val="accent1"/>
              </a:solidFill>
            </a:endParaRPr>
          </a:p>
          <a:p>
            <a:pPr marL="0" indent="0">
              <a:buSzPct val="120000"/>
              <a:buNone/>
            </a:pPr>
            <a:endParaRPr lang="en-US" sz="800" dirty="0">
              <a:solidFill>
                <a:schemeClr val="accent1"/>
              </a:solidFill>
            </a:endParaRPr>
          </a:p>
          <a:p>
            <a:pPr>
              <a:buSzPct val="120000"/>
              <a:buBlip>
                <a:blip r:embed="rId4"/>
              </a:buBlip>
            </a:pPr>
            <a:r>
              <a:rPr lang="fi-FI" sz="1600">
                <a:solidFill>
                  <a:schemeClr val="accent1"/>
                </a:solidFill>
              </a:rPr>
              <a:t>Ajankohtaiset tiedot toiminnasta ja tapahtumista sosiaalisessa mediassa:</a:t>
            </a:r>
          </a:p>
        </p:txBody>
      </p:sp>
      <p:pic>
        <p:nvPicPr>
          <p:cNvPr id="6" name="Picture 14" descr="https://g.twimg.com/Twitter_logo_blue.png">
            <a:hlinkClick r:id="rId7"/>
            <a:extLst>
              <a:ext uri="{FF2B5EF4-FFF2-40B4-BE49-F238E27FC236}">
                <a16:creationId xmlns:a16="http://schemas.microsoft.com/office/drawing/2014/main" id="{D3E089A8-B42F-BE4F-A861-7BCC1F2CB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6464" y="2931790"/>
            <a:ext cx="354287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https://fbcdn-sphotos-b-a.akamaihd.net/hphotos-ak-xap1/t31.0-8/1271084_10152203108461729_809245696_o.png?dl=1">
            <a:hlinkClick r:id="rId9"/>
            <a:extLst>
              <a:ext uri="{FF2B5EF4-FFF2-40B4-BE49-F238E27FC236}">
                <a16:creationId xmlns:a16="http://schemas.microsoft.com/office/drawing/2014/main" id="{58B762EE-C070-0F4F-B862-66BE1D7E6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7895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https://lh4.googleusercontent.com/9Difi9bypu9-FoUsfFWpX6odYLLjXQk_q0aPxZBSFynecMOSLoKRKWRWIfZdXRGOdXMZCahrLBG6vWrwIeT-A26iDjTucgFVCP0Fuzr79BHW5kLJ3sw">
            <a:hlinkClick r:id="rId11"/>
            <a:extLst>
              <a:ext uri="{FF2B5EF4-FFF2-40B4-BE49-F238E27FC236}">
                <a16:creationId xmlns:a16="http://schemas.microsoft.com/office/drawing/2014/main" id="{DE27942B-F58C-0648-B346-E78565C2B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3071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8" descr="http://cincoaescomunicacion.com/wp-content/uploads/2013/11/linkedin-3.jpg">
            <a:hlinkClick r:id="rId13"/>
            <a:extLst>
              <a:ext uri="{FF2B5EF4-FFF2-40B4-BE49-F238E27FC236}">
                <a16:creationId xmlns:a16="http://schemas.microsoft.com/office/drawing/2014/main" id="{C9029C70-40FF-9445-8577-70D817EA7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28247" y="2931790"/>
            <a:ext cx="288032" cy="28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915816" y="2912045"/>
            <a:ext cx="21836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1400" b="1">
                <a:solidFill>
                  <a:srgbClr val="ACC700"/>
                </a:solidFill>
              </a:rPr>
              <a:t>#EUhealthyworkplaces </a:t>
            </a:r>
          </a:p>
        </p:txBody>
      </p:sp>
    </p:spTree>
    <p:extLst>
      <p:ext uri="{BB962C8B-B14F-4D97-AF65-F5344CB8AC3E}">
        <p14:creationId xmlns:p14="http://schemas.microsoft.com/office/powerpoint/2010/main" val="1834023322"/>
      </p:ext>
    </p:extLst>
  </p:cSld>
  <p:clrMapOvr>
    <a:masterClrMapping/>
  </p:clrMapOvr>
</p:sld>
</file>

<file path=ppt/theme/theme1.xml><?xml version="1.0" encoding="utf-8"?>
<a:theme xmlns:a="http://schemas.openxmlformats.org/drawingml/2006/main" name="1_HWC2018-19_Template_16-9">
  <a:themeElements>
    <a:clrScheme name="EU-OSHA Healthy Workplaces Campaign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ACC700"/>
      </a:accent2>
      <a:accent3>
        <a:srgbClr val="B1B3B4"/>
      </a:accent3>
      <a:accent4>
        <a:srgbClr val="E64715"/>
      </a:accent4>
      <a:accent5>
        <a:srgbClr val="58585A"/>
      </a:accent5>
      <a:accent6>
        <a:srgbClr val="DEE9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Healthy Workplaces Campaign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ACC700"/>
        </a:accent2>
        <a:accent3>
          <a:srgbClr val="B1B3B4"/>
        </a:accent3>
        <a:accent4>
          <a:srgbClr val="E64715"/>
        </a:accent4>
        <a:accent5>
          <a:srgbClr val="58585A"/>
        </a:accent5>
        <a:accent6>
          <a:srgbClr val="DEE9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EUOSHA Campaign 2016-16-9.potx" id="{F7474474-7AE0-46FF-A261-8B9A1ECF96C7}" vid="{E01BF529-0D02-40D8-AC94-E48790817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63683634FDAA42960CD3D5B5C6C679" ma:contentTypeVersion="9" ma:contentTypeDescription="Create a new document." ma:contentTypeScope="" ma:versionID="b156313d177108eb6a7902e95cd9ed34">
  <xsd:schema xmlns:xsd="http://www.w3.org/2001/XMLSchema" xmlns:xs="http://www.w3.org/2001/XMLSchema" xmlns:p="http://schemas.microsoft.com/office/2006/metadata/properties" xmlns:ns2="09fa41c5-1f7d-41ee-bb33-d16f9e88a06e" targetNamespace="http://schemas.microsoft.com/office/2006/metadata/properties" ma:root="true" ma:fieldsID="278f103feeadba8db1dd1af938c2cd50" ns2:_="">
    <xsd:import namespace="09fa41c5-1f7d-41ee-bb33-d16f9e88a0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fa41c5-1f7d-41ee-bb33-d16f9e88a0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CCDB55-96FF-47F5-8559-9CD22A1E9D5E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09fa41c5-1f7d-41ee-bb33-d16f9e88a06e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5D1E9DD-204D-43B9-8315-DC2B0CA9638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79F228-D899-42E7-BDF4-2C0AAB6AA12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fa41c5-1f7d-41ee-bb33-d16f9e88a0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HWC2018-19_Template_16-9.potx</Template>
  <TotalTime>6165</TotalTime>
  <Words>1429</Words>
  <Application>Microsoft Office PowerPoint</Application>
  <PresentationFormat>On-screen Show (16:9)</PresentationFormat>
  <Paragraphs>216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ＭＳ Ｐゴシック</vt:lpstr>
      <vt:lpstr>Arial</vt:lpstr>
      <vt:lpstr>Calibri</vt:lpstr>
      <vt:lpstr>Courier New</vt:lpstr>
      <vt:lpstr>Trebuchet MS</vt:lpstr>
      <vt:lpstr>Wingdings</vt:lpstr>
      <vt:lpstr>1_HWC2018-19_Template_16-9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Ennaltaehkäisyn yleiset periaatteet (tärkeysjärjestys) 1</vt:lpstr>
      <vt:lpstr>Ennaltaehkäisyn yleiset periaatteet (tärkeysjärjestys) 2</vt:lpstr>
      <vt:lpstr>Ennaltaehkäisyn yleiset periaatteet (tärkeysjärjestys) 3</vt:lpstr>
      <vt:lpstr>PowerPoint Presentation</vt:lpstr>
      <vt:lpstr>PowerPoint Presentation</vt:lpstr>
      <vt:lpstr>PowerPoint Presentation</vt:lpstr>
      <vt:lpstr>Osallistu ja ota keventämisen keinot käyttöön!</vt:lpstr>
    </vt:vector>
  </TitlesOfParts>
  <Manager/>
  <Company>CDT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CDT</dc:creator>
  <cp:keywords/>
  <dc:description/>
  <cp:lastModifiedBy>Teresa CARDÁS</cp:lastModifiedBy>
  <cp:revision>716</cp:revision>
  <cp:lastPrinted>2019-10-04T15:07:06Z</cp:lastPrinted>
  <dcterms:created xsi:type="dcterms:W3CDTF">2015-10-14T15:05:30Z</dcterms:created>
  <dcterms:modified xsi:type="dcterms:W3CDTF">2021-04-23T09:24:43Z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0x0101004363683634FDAA42960CD3D5B5C6C679</vt:lpwstr>
  </property>
</Properties>
</file>